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League Spartan" panose="020B0604020202020204" charset="0"/>
      <p:regular r:id="rId12"/>
    </p:embeddedFont>
    <p:embeddedFont>
      <p:font typeface="Montserrat" panose="00000500000000000000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22" autoAdjust="0"/>
  </p:normalViewPr>
  <p:slideViewPr>
    <p:cSldViewPr>
      <p:cViewPr varScale="1">
        <p:scale>
          <a:sx n="41" d="100"/>
          <a:sy n="41" d="100"/>
        </p:scale>
        <p:origin x="8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iro martinez" userId="7890619f4ef61ae3" providerId="LiveId" clId="{8C1E395F-D315-4DE4-8816-98F44C00108B}"/>
    <pc:docChg chg="undo custSel addSld delSld modSld">
      <pc:chgData name="ramiro martinez" userId="7890619f4ef61ae3" providerId="LiveId" clId="{8C1E395F-D315-4DE4-8816-98F44C00108B}" dt="2025-10-24T18:36:22.023" v="660" actId="1076"/>
      <pc:docMkLst>
        <pc:docMk/>
      </pc:docMkLst>
      <pc:sldChg chg="modSp mod">
        <pc:chgData name="ramiro martinez" userId="7890619f4ef61ae3" providerId="LiveId" clId="{8C1E395F-D315-4DE4-8816-98F44C00108B}" dt="2025-10-24T18:36:22.023" v="660" actId="1076"/>
        <pc:sldMkLst>
          <pc:docMk/>
          <pc:sldMk cId="0" sldId="256"/>
        </pc:sldMkLst>
        <pc:spChg chg="mod">
          <ac:chgData name="ramiro martinez" userId="7890619f4ef61ae3" providerId="LiveId" clId="{8C1E395F-D315-4DE4-8816-98F44C00108B}" dt="2025-10-24T18:36:22.023" v="660" actId="1076"/>
          <ac:spMkLst>
            <pc:docMk/>
            <pc:sldMk cId="0" sldId="256"/>
            <ac:spMk id="11" creationId="{00000000-0000-0000-0000-000000000000}"/>
          </ac:spMkLst>
        </pc:spChg>
      </pc:sldChg>
      <pc:sldChg chg="delSp modSp mod modAnim">
        <pc:chgData name="ramiro martinez" userId="7890619f4ef61ae3" providerId="LiveId" clId="{8C1E395F-D315-4DE4-8816-98F44C00108B}" dt="2025-10-24T18:32:54.757" v="647" actId="1076"/>
        <pc:sldMkLst>
          <pc:docMk/>
          <pc:sldMk cId="0" sldId="258"/>
        </pc:sldMkLst>
        <pc:spChg chg="del">
          <ac:chgData name="ramiro martinez" userId="7890619f4ef61ae3" providerId="LiveId" clId="{8C1E395F-D315-4DE4-8816-98F44C00108B}" dt="2025-10-23T16:31:00.689" v="6" actId="478"/>
          <ac:spMkLst>
            <pc:docMk/>
            <pc:sldMk cId="0" sldId="258"/>
            <ac:spMk id="13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32:26.206" v="69" actId="1076"/>
          <ac:spMkLst>
            <pc:docMk/>
            <pc:sldMk cId="0" sldId="258"/>
            <ac:spMk id="34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53:17.898" v="304" actId="20577"/>
          <ac:spMkLst>
            <pc:docMk/>
            <pc:sldMk cId="0" sldId="258"/>
            <ac:spMk id="35" creationId="{00000000-0000-0000-0000-000000000000}"/>
          </ac:spMkLst>
        </pc:spChg>
        <pc:spChg chg="mod">
          <ac:chgData name="ramiro martinez" userId="7890619f4ef61ae3" providerId="LiveId" clId="{8C1E395F-D315-4DE4-8816-98F44C00108B}" dt="2025-10-24T18:32:51.787" v="646" actId="1076"/>
          <ac:spMkLst>
            <pc:docMk/>
            <pc:sldMk cId="0" sldId="258"/>
            <ac:spMk id="36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33:22.165" v="79" actId="20577"/>
          <ac:spMkLst>
            <pc:docMk/>
            <pc:sldMk cId="0" sldId="258"/>
            <ac:spMk id="37" creationId="{00000000-0000-0000-0000-000000000000}"/>
          </ac:spMkLst>
        </pc:spChg>
        <pc:grpChg chg="del">
          <ac:chgData name="ramiro martinez" userId="7890619f4ef61ae3" providerId="LiveId" clId="{8C1E395F-D315-4DE4-8816-98F44C00108B}" dt="2025-10-23T17:04:32.886" v="413" actId="478"/>
          <ac:grpSpMkLst>
            <pc:docMk/>
            <pc:sldMk cId="0" sldId="258"/>
            <ac:grpSpMk id="8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6:31:06.457" v="7" actId="1076"/>
          <ac:grpSpMkLst>
            <pc:docMk/>
            <pc:sldMk cId="0" sldId="258"/>
            <ac:grpSpMk id="14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4T18:32:54.757" v="647" actId="1076"/>
          <ac:grpSpMkLst>
            <pc:docMk/>
            <pc:sldMk cId="0" sldId="258"/>
            <ac:grpSpMk id="19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6:32:24.098" v="68" actId="1076"/>
          <ac:grpSpMkLst>
            <pc:docMk/>
            <pc:sldMk cId="0" sldId="258"/>
            <ac:grpSpMk id="24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6:32:32.409" v="70" actId="1076"/>
          <ac:grpSpMkLst>
            <pc:docMk/>
            <pc:sldMk cId="0" sldId="258"/>
            <ac:grpSpMk id="29" creationId="{00000000-0000-0000-0000-000000000000}"/>
          </ac:grpSpMkLst>
        </pc:grpChg>
      </pc:sldChg>
      <pc:sldChg chg="addSp delSp modSp mod delAnim modAnim">
        <pc:chgData name="ramiro martinez" userId="7890619f4ef61ae3" providerId="LiveId" clId="{8C1E395F-D315-4DE4-8816-98F44C00108B}" dt="2025-10-24T18:34:44.507" v="659"/>
        <pc:sldMkLst>
          <pc:docMk/>
          <pc:sldMk cId="0" sldId="259"/>
        </pc:sldMkLst>
        <pc:spChg chg="del">
          <ac:chgData name="ramiro martinez" userId="7890619f4ef61ae3" providerId="LiveId" clId="{8C1E395F-D315-4DE4-8816-98F44C00108B}" dt="2025-10-24T18:13:47.969" v="492" actId="478"/>
          <ac:spMkLst>
            <pc:docMk/>
            <pc:sldMk cId="0" sldId="259"/>
            <ac:spMk id="6" creationId="{00000000-0000-0000-0000-000000000000}"/>
          </ac:spMkLst>
        </pc:spChg>
        <pc:spChg chg="del">
          <ac:chgData name="ramiro martinez" userId="7890619f4ef61ae3" providerId="LiveId" clId="{8C1E395F-D315-4DE4-8816-98F44C00108B}" dt="2025-10-24T18:13:42.534" v="489" actId="478"/>
          <ac:spMkLst>
            <pc:docMk/>
            <pc:sldMk cId="0" sldId="259"/>
            <ac:spMk id="7" creationId="{00000000-0000-0000-0000-000000000000}"/>
          </ac:spMkLst>
        </pc:spChg>
        <pc:spChg chg="add del mod">
          <ac:chgData name="ramiro martinez" userId="7890619f4ef61ae3" providerId="LiveId" clId="{8C1E395F-D315-4DE4-8816-98F44C00108B}" dt="2025-10-24T18:13:45.483" v="491" actId="478"/>
          <ac:spMkLst>
            <pc:docMk/>
            <pc:sldMk cId="0" sldId="259"/>
            <ac:spMk id="11" creationId="{00000000-0000-0000-0000-000000000000}"/>
          </ac:spMkLst>
        </pc:spChg>
        <pc:spChg chg="del mod">
          <ac:chgData name="ramiro martinez" userId="7890619f4ef61ae3" providerId="LiveId" clId="{8C1E395F-D315-4DE4-8816-98F44C00108B}" dt="2025-10-24T18:10:42.810" v="448" actId="478"/>
          <ac:spMkLst>
            <pc:docMk/>
            <pc:sldMk cId="0" sldId="259"/>
            <ac:spMk id="18" creationId="{00000000-0000-0000-0000-000000000000}"/>
          </ac:spMkLst>
        </pc:spChg>
        <pc:spChg chg="mod">
          <ac:chgData name="ramiro martinez" userId="7890619f4ef61ae3" providerId="LiveId" clId="{8C1E395F-D315-4DE4-8816-98F44C00108B}" dt="2025-10-24T18:23:16.989" v="564" actId="1076"/>
          <ac:spMkLst>
            <pc:docMk/>
            <pc:sldMk cId="0" sldId="259"/>
            <ac:spMk id="19" creationId="{00000000-0000-0000-0000-000000000000}"/>
          </ac:spMkLst>
        </pc:spChg>
        <pc:spChg chg="del mod">
          <ac:chgData name="ramiro martinez" userId="7890619f4ef61ae3" providerId="LiveId" clId="{8C1E395F-D315-4DE4-8816-98F44C00108B}" dt="2025-10-23T16:35:36.798" v="108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53:30.202" v="306" actId="478"/>
          <ac:spMkLst>
            <pc:docMk/>
            <pc:sldMk cId="0" sldId="259"/>
            <ac:spMk id="21" creationId="{00000000-0000-0000-0000-000000000000}"/>
          </ac:spMkLst>
        </pc:spChg>
        <pc:spChg chg="mod">
          <ac:chgData name="ramiro martinez" userId="7890619f4ef61ae3" providerId="LiveId" clId="{8C1E395F-D315-4DE4-8816-98F44C00108B}" dt="2025-10-24T18:11:11.894" v="455"/>
          <ac:spMkLst>
            <pc:docMk/>
            <pc:sldMk cId="0" sldId="259"/>
            <ac:spMk id="21" creationId="{46178250-B187-4A9B-BF2F-924BE0311ECD}"/>
          </ac:spMkLst>
        </pc:spChg>
        <pc:spChg chg="del mod">
          <ac:chgData name="ramiro martinez" userId="7890619f4ef61ae3" providerId="LiveId" clId="{8C1E395F-D315-4DE4-8816-98F44C00108B}" dt="2025-10-24T18:13:20.330" v="484" actId="478"/>
          <ac:spMkLst>
            <pc:docMk/>
            <pc:sldMk cId="0" sldId="259"/>
            <ac:spMk id="22" creationId="{00000000-0000-0000-0000-000000000000}"/>
          </ac:spMkLst>
        </pc:spChg>
        <pc:spChg chg="mod">
          <ac:chgData name="ramiro martinez" userId="7890619f4ef61ae3" providerId="LiveId" clId="{8C1E395F-D315-4DE4-8816-98F44C00108B}" dt="2025-10-24T18:17:51.198" v="507" actId="1076"/>
          <ac:spMkLst>
            <pc:docMk/>
            <pc:sldMk cId="0" sldId="259"/>
            <ac:spMk id="23" creationId="{00000000-0000-0000-0000-000000000000}"/>
          </ac:spMkLst>
        </pc:spChg>
        <pc:spChg chg="mod">
          <ac:chgData name="ramiro martinez" userId="7890619f4ef61ae3" providerId="LiveId" clId="{8C1E395F-D315-4DE4-8816-98F44C00108B}" dt="2025-10-24T18:11:11.894" v="455"/>
          <ac:spMkLst>
            <pc:docMk/>
            <pc:sldMk cId="0" sldId="259"/>
            <ac:spMk id="29" creationId="{0A4CB763-7AE0-45E9-83B9-306EEFF544C9}"/>
          </ac:spMkLst>
        </pc:spChg>
        <pc:spChg chg="mod">
          <ac:chgData name="ramiro martinez" userId="7890619f4ef61ae3" providerId="LiveId" clId="{8C1E395F-D315-4DE4-8816-98F44C00108B}" dt="2025-10-24T18:11:24.474" v="458"/>
          <ac:spMkLst>
            <pc:docMk/>
            <pc:sldMk cId="0" sldId="259"/>
            <ac:spMk id="32" creationId="{0F23B7D4-AD63-4BB3-9AD4-BB73D35BCF93}"/>
          </ac:spMkLst>
        </pc:spChg>
        <pc:spChg chg="mod">
          <ac:chgData name="ramiro martinez" userId="7890619f4ef61ae3" providerId="LiveId" clId="{8C1E395F-D315-4DE4-8816-98F44C00108B}" dt="2025-10-24T18:11:24.474" v="458"/>
          <ac:spMkLst>
            <pc:docMk/>
            <pc:sldMk cId="0" sldId="259"/>
            <ac:spMk id="33" creationId="{8C8284F7-E19D-42FF-8548-65616F569F71}"/>
          </ac:spMkLst>
        </pc:spChg>
        <pc:spChg chg="mod">
          <ac:chgData name="ramiro martinez" userId="7890619f4ef61ae3" providerId="LiveId" clId="{8C1E395F-D315-4DE4-8816-98F44C00108B}" dt="2025-10-24T18:11:24.474" v="458"/>
          <ac:spMkLst>
            <pc:docMk/>
            <pc:sldMk cId="0" sldId="259"/>
            <ac:spMk id="34" creationId="{669396FE-07C1-4B8D-87CB-7ECC03779263}"/>
          </ac:spMkLst>
        </pc:spChg>
        <pc:spChg chg="mod">
          <ac:chgData name="ramiro martinez" userId="7890619f4ef61ae3" providerId="LiveId" clId="{8C1E395F-D315-4DE4-8816-98F44C00108B}" dt="2025-10-24T18:11:24.474" v="458"/>
          <ac:spMkLst>
            <pc:docMk/>
            <pc:sldMk cId="0" sldId="259"/>
            <ac:spMk id="35" creationId="{B5C35561-44F2-4B62-B5DE-014446B4C51C}"/>
          </ac:spMkLst>
        </pc:spChg>
        <pc:spChg chg="add mod modCrop">
          <ac:chgData name="ramiro martinez" userId="7890619f4ef61ae3" providerId="LiveId" clId="{8C1E395F-D315-4DE4-8816-98F44C00108B}" dt="2025-10-24T18:31:02.439" v="642" actId="1076"/>
          <ac:spMkLst>
            <pc:docMk/>
            <pc:sldMk cId="0" sldId="259"/>
            <ac:spMk id="36" creationId="{3DA237C8-7A29-453B-8DB4-344337C983D4}"/>
          </ac:spMkLst>
        </pc:spChg>
        <pc:spChg chg="mod">
          <ac:chgData name="ramiro martinez" userId="7890619f4ef61ae3" providerId="LiveId" clId="{8C1E395F-D315-4DE4-8816-98F44C00108B}" dt="2025-10-24T18:17:22.242" v="501"/>
          <ac:spMkLst>
            <pc:docMk/>
            <pc:sldMk cId="0" sldId="259"/>
            <ac:spMk id="39" creationId="{8BECD144-A71E-410E-AAFC-AEA04AFA84FE}"/>
          </ac:spMkLst>
        </pc:spChg>
        <pc:spChg chg="mod">
          <ac:chgData name="ramiro martinez" userId="7890619f4ef61ae3" providerId="LiveId" clId="{8C1E395F-D315-4DE4-8816-98F44C00108B}" dt="2025-10-24T18:17:22.242" v="501"/>
          <ac:spMkLst>
            <pc:docMk/>
            <pc:sldMk cId="0" sldId="259"/>
            <ac:spMk id="40" creationId="{B56EF601-4BF8-4B14-9348-3D87B1BE9AA5}"/>
          </ac:spMkLst>
        </pc:spChg>
        <pc:spChg chg="mod">
          <ac:chgData name="ramiro martinez" userId="7890619f4ef61ae3" providerId="LiveId" clId="{8C1E395F-D315-4DE4-8816-98F44C00108B}" dt="2025-10-24T18:17:22.242" v="501"/>
          <ac:spMkLst>
            <pc:docMk/>
            <pc:sldMk cId="0" sldId="259"/>
            <ac:spMk id="41" creationId="{3A1A9277-77F8-4463-A7F3-1AAEA901670E}"/>
          </ac:spMkLst>
        </pc:spChg>
        <pc:spChg chg="mod">
          <ac:chgData name="ramiro martinez" userId="7890619f4ef61ae3" providerId="LiveId" clId="{8C1E395F-D315-4DE4-8816-98F44C00108B}" dt="2025-10-24T18:17:22.242" v="501"/>
          <ac:spMkLst>
            <pc:docMk/>
            <pc:sldMk cId="0" sldId="259"/>
            <ac:spMk id="42" creationId="{94384CA5-11CB-4842-BDD8-19A6A8F5F2F2}"/>
          </ac:spMkLst>
        </pc:spChg>
        <pc:spChg chg="add mod">
          <ac:chgData name="ramiro martinez" userId="7890619f4ef61ae3" providerId="LiveId" clId="{8C1E395F-D315-4DE4-8816-98F44C00108B}" dt="2025-10-24T18:28:29.432" v="629" actId="1076"/>
          <ac:spMkLst>
            <pc:docMk/>
            <pc:sldMk cId="0" sldId="259"/>
            <ac:spMk id="43" creationId="{48ED9463-52B6-4608-B2A7-2F329E9C37F6}"/>
          </ac:spMkLst>
        </pc:spChg>
        <pc:spChg chg="mod">
          <ac:chgData name="ramiro martinez" userId="7890619f4ef61ae3" providerId="LiveId" clId="{8C1E395F-D315-4DE4-8816-98F44C00108B}" dt="2025-10-24T18:19:07.220" v="538"/>
          <ac:spMkLst>
            <pc:docMk/>
            <pc:sldMk cId="0" sldId="259"/>
            <ac:spMk id="46" creationId="{9F0F5751-7C8A-4EB3-BD00-C8826429AE07}"/>
          </ac:spMkLst>
        </pc:spChg>
        <pc:spChg chg="mod">
          <ac:chgData name="ramiro martinez" userId="7890619f4ef61ae3" providerId="LiveId" clId="{8C1E395F-D315-4DE4-8816-98F44C00108B}" dt="2025-10-24T18:19:07.220" v="538"/>
          <ac:spMkLst>
            <pc:docMk/>
            <pc:sldMk cId="0" sldId="259"/>
            <ac:spMk id="47" creationId="{6FBE7421-04FB-4CED-BEDA-969DA5F8EE29}"/>
          </ac:spMkLst>
        </pc:spChg>
        <pc:spChg chg="mod">
          <ac:chgData name="ramiro martinez" userId="7890619f4ef61ae3" providerId="LiveId" clId="{8C1E395F-D315-4DE4-8816-98F44C00108B}" dt="2025-10-24T18:19:07.220" v="538"/>
          <ac:spMkLst>
            <pc:docMk/>
            <pc:sldMk cId="0" sldId="259"/>
            <ac:spMk id="48" creationId="{A908ECB0-DDFF-4159-95C8-7BDD8F42DD31}"/>
          </ac:spMkLst>
        </pc:spChg>
        <pc:spChg chg="mod">
          <ac:chgData name="ramiro martinez" userId="7890619f4ef61ae3" providerId="LiveId" clId="{8C1E395F-D315-4DE4-8816-98F44C00108B}" dt="2025-10-24T18:19:07.220" v="538"/>
          <ac:spMkLst>
            <pc:docMk/>
            <pc:sldMk cId="0" sldId="259"/>
            <ac:spMk id="49" creationId="{B2F0CC38-6D09-474A-9428-51DDED4D4E7F}"/>
          </ac:spMkLst>
        </pc:spChg>
        <pc:spChg chg="mod">
          <ac:chgData name="ramiro martinez" userId="7890619f4ef61ae3" providerId="LiveId" clId="{8C1E395F-D315-4DE4-8816-98F44C00108B}" dt="2025-10-24T18:22:49.009" v="556"/>
          <ac:spMkLst>
            <pc:docMk/>
            <pc:sldMk cId="0" sldId="259"/>
            <ac:spMk id="54" creationId="{83783473-96E1-44CE-8940-FBB5DDCF4343}"/>
          </ac:spMkLst>
        </pc:spChg>
        <pc:spChg chg="mod">
          <ac:chgData name="ramiro martinez" userId="7890619f4ef61ae3" providerId="LiveId" clId="{8C1E395F-D315-4DE4-8816-98F44C00108B}" dt="2025-10-24T18:22:49.009" v="556"/>
          <ac:spMkLst>
            <pc:docMk/>
            <pc:sldMk cId="0" sldId="259"/>
            <ac:spMk id="55" creationId="{B08B80CC-913E-4DB9-8264-B592972B0F7A}"/>
          </ac:spMkLst>
        </pc:spChg>
        <pc:spChg chg="mod">
          <ac:chgData name="ramiro martinez" userId="7890619f4ef61ae3" providerId="LiveId" clId="{8C1E395F-D315-4DE4-8816-98F44C00108B}" dt="2025-10-24T18:22:49.009" v="556"/>
          <ac:spMkLst>
            <pc:docMk/>
            <pc:sldMk cId="0" sldId="259"/>
            <ac:spMk id="56" creationId="{451535E8-32F3-49EC-B87D-C76119EEA82E}"/>
          </ac:spMkLst>
        </pc:spChg>
        <pc:spChg chg="mod">
          <ac:chgData name="ramiro martinez" userId="7890619f4ef61ae3" providerId="LiveId" clId="{8C1E395F-D315-4DE4-8816-98F44C00108B}" dt="2025-10-24T18:22:49.009" v="556"/>
          <ac:spMkLst>
            <pc:docMk/>
            <pc:sldMk cId="0" sldId="259"/>
            <ac:spMk id="57" creationId="{3BA99C62-2A49-4654-BD81-20126AC64D8C}"/>
          </ac:spMkLst>
        </pc:spChg>
        <pc:spChg chg="mod">
          <ac:chgData name="ramiro martinez" userId="7890619f4ef61ae3" providerId="LiveId" clId="{8C1E395F-D315-4DE4-8816-98F44C00108B}" dt="2025-10-24T18:28:08.690" v="626"/>
          <ac:spMkLst>
            <pc:docMk/>
            <pc:sldMk cId="0" sldId="259"/>
            <ac:spMk id="61" creationId="{FA6A4D19-F319-4C20-8099-E293125E1292}"/>
          </ac:spMkLst>
        </pc:spChg>
        <pc:spChg chg="mod">
          <ac:chgData name="ramiro martinez" userId="7890619f4ef61ae3" providerId="LiveId" clId="{8C1E395F-D315-4DE4-8816-98F44C00108B}" dt="2025-10-24T18:28:08.690" v="626"/>
          <ac:spMkLst>
            <pc:docMk/>
            <pc:sldMk cId="0" sldId="259"/>
            <ac:spMk id="62" creationId="{9D286E99-DBE6-4901-B7FD-B8E3CC7CFB46}"/>
          </ac:spMkLst>
        </pc:spChg>
        <pc:spChg chg="mod">
          <ac:chgData name="ramiro martinez" userId="7890619f4ef61ae3" providerId="LiveId" clId="{8C1E395F-D315-4DE4-8816-98F44C00108B}" dt="2025-10-24T18:28:08.690" v="626"/>
          <ac:spMkLst>
            <pc:docMk/>
            <pc:sldMk cId="0" sldId="259"/>
            <ac:spMk id="63" creationId="{9234A1D7-2488-4E43-8497-9AD5CFC8FEAA}"/>
          </ac:spMkLst>
        </pc:spChg>
        <pc:spChg chg="mod">
          <ac:chgData name="ramiro martinez" userId="7890619f4ef61ae3" providerId="LiveId" clId="{8C1E395F-D315-4DE4-8816-98F44C00108B}" dt="2025-10-24T18:28:08.690" v="626"/>
          <ac:spMkLst>
            <pc:docMk/>
            <pc:sldMk cId="0" sldId="259"/>
            <ac:spMk id="64" creationId="{ABCDEC00-480D-4C68-958C-E3BC7DAEB733}"/>
          </ac:spMkLst>
        </pc:spChg>
        <pc:grpChg chg="del">
          <ac:chgData name="ramiro martinez" userId="7890619f4ef61ae3" providerId="LiveId" clId="{8C1E395F-D315-4DE4-8816-98F44C00108B}" dt="2025-10-23T17:17:15.439" v="417" actId="478"/>
          <ac:grpSpMkLst>
            <pc:docMk/>
            <pc:sldMk cId="0" sldId="259"/>
            <ac:grpSpMk id="8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4T18:23:04.726" v="560" actId="1076"/>
          <ac:grpSpMkLst>
            <pc:docMk/>
            <pc:sldMk cId="0" sldId="259"/>
            <ac:grpSpMk id="12" creationId="{00000000-0000-0000-0000-000000000000}"/>
          </ac:grpSpMkLst>
        </pc:grpChg>
        <pc:grpChg chg="add del mod">
          <ac:chgData name="ramiro martinez" userId="7890619f4ef61ae3" providerId="LiveId" clId="{8C1E395F-D315-4DE4-8816-98F44C00108B}" dt="2025-10-24T18:11:13.462" v="456"/>
          <ac:grpSpMkLst>
            <pc:docMk/>
            <pc:sldMk cId="0" sldId="259"/>
            <ac:grpSpMk id="20" creationId="{B9A37EC3-C5C6-48E1-8187-9759DCDBE367}"/>
          </ac:grpSpMkLst>
        </pc:grpChg>
        <pc:grpChg chg="del">
          <ac:chgData name="ramiro martinez" userId="7890619f4ef61ae3" providerId="LiveId" clId="{8C1E395F-D315-4DE4-8816-98F44C00108B}" dt="2025-10-24T18:13:40.087" v="488" actId="478"/>
          <ac:grpSpMkLst>
            <pc:docMk/>
            <pc:sldMk cId="0" sldId="259"/>
            <ac:grpSpMk id="24" creationId="{00000000-0000-0000-0000-000000000000}"/>
          </ac:grpSpMkLst>
        </pc:grpChg>
        <pc:grpChg chg="add mod">
          <ac:chgData name="ramiro martinez" userId="7890619f4ef61ae3" providerId="LiveId" clId="{8C1E395F-D315-4DE4-8816-98F44C00108B}" dt="2025-10-24T18:31:07.170" v="643" actId="1076"/>
          <ac:grpSpMkLst>
            <pc:docMk/>
            <pc:sldMk cId="0" sldId="259"/>
            <ac:grpSpMk id="30" creationId="{56F1A7C7-7E3C-4E85-BC43-0C102957D7DA}"/>
          </ac:grpSpMkLst>
        </pc:grpChg>
        <pc:grpChg chg="mod">
          <ac:chgData name="ramiro martinez" userId="7890619f4ef61ae3" providerId="LiveId" clId="{8C1E395F-D315-4DE4-8816-98F44C00108B}" dt="2025-10-24T18:11:24.474" v="458"/>
          <ac:grpSpMkLst>
            <pc:docMk/>
            <pc:sldMk cId="0" sldId="259"/>
            <ac:grpSpMk id="31" creationId="{F6E79093-DA32-4372-83D5-7C17121D8B4A}"/>
          </ac:grpSpMkLst>
        </pc:grpChg>
        <pc:grpChg chg="add mod">
          <ac:chgData name="ramiro martinez" userId="7890619f4ef61ae3" providerId="LiveId" clId="{8C1E395F-D315-4DE4-8816-98F44C00108B}" dt="2025-10-24T18:28:32.681" v="630" actId="1076"/>
          <ac:grpSpMkLst>
            <pc:docMk/>
            <pc:sldMk cId="0" sldId="259"/>
            <ac:grpSpMk id="37" creationId="{18B0808C-BD18-45B4-BFA4-F989205EFCCA}"/>
          </ac:grpSpMkLst>
        </pc:grpChg>
        <pc:grpChg chg="mod">
          <ac:chgData name="ramiro martinez" userId="7890619f4ef61ae3" providerId="LiveId" clId="{8C1E395F-D315-4DE4-8816-98F44C00108B}" dt="2025-10-24T18:17:22.242" v="501"/>
          <ac:grpSpMkLst>
            <pc:docMk/>
            <pc:sldMk cId="0" sldId="259"/>
            <ac:grpSpMk id="38" creationId="{6F457EF9-E26E-408A-A620-1E2A1F539A90}"/>
          </ac:grpSpMkLst>
        </pc:grpChg>
        <pc:grpChg chg="add mod">
          <ac:chgData name="ramiro martinez" userId="7890619f4ef61ae3" providerId="LiveId" clId="{8C1E395F-D315-4DE4-8816-98F44C00108B}" dt="2025-10-24T18:23:21.902" v="565" actId="1076"/>
          <ac:grpSpMkLst>
            <pc:docMk/>
            <pc:sldMk cId="0" sldId="259"/>
            <ac:grpSpMk id="44" creationId="{532CA611-B2D8-4C00-8316-D999A5A61A1A}"/>
          </ac:grpSpMkLst>
        </pc:grpChg>
        <pc:grpChg chg="mod">
          <ac:chgData name="ramiro martinez" userId="7890619f4ef61ae3" providerId="LiveId" clId="{8C1E395F-D315-4DE4-8816-98F44C00108B}" dt="2025-10-24T18:19:07.220" v="538"/>
          <ac:grpSpMkLst>
            <pc:docMk/>
            <pc:sldMk cId="0" sldId="259"/>
            <ac:grpSpMk id="45" creationId="{E44BBEF8-F99B-4374-8E40-E053D6DD4EBE}"/>
          </ac:grpSpMkLst>
        </pc:grpChg>
        <pc:grpChg chg="add mod">
          <ac:chgData name="ramiro martinez" userId="7890619f4ef61ae3" providerId="LiveId" clId="{8C1E395F-D315-4DE4-8816-98F44C00108B}" dt="2025-10-24T18:24:13.107" v="591" actId="1076"/>
          <ac:grpSpMkLst>
            <pc:docMk/>
            <pc:sldMk cId="0" sldId="259"/>
            <ac:grpSpMk id="52" creationId="{A024DF01-FC0F-419A-A1AD-0BA238F9C8E1}"/>
          </ac:grpSpMkLst>
        </pc:grpChg>
        <pc:grpChg chg="mod">
          <ac:chgData name="ramiro martinez" userId="7890619f4ef61ae3" providerId="LiveId" clId="{8C1E395F-D315-4DE4-8816-98F44C00108B}" dt="2025-10-24T18:22:49.009" v="556"/>
          <ac:grpSpMkLst>
            <pc:docMk/>
            <pc:sldMk cId="0" sldId="259"/>
            <ac:grpSpMk id="53" creationId="{12042095-98B9-4B38-983B-71B20A5B6D7B}"/>
          </ac:grpSpMkLst>
        </pc:grpChg>
        <pc:grpChg chg="add mod">
          <ac:chgData name="ramiro martinez" userId="7890619f4ef61ae3" providerId="LiveId" clId="{8C1E395F-D315-4DE4-8816-98F44C00108B}" dt="2025-10-24T18:28:46.143" v="634" actId="1076"/>
          <ac:grpSpMkLst>
            <pc:docMk/>
            <pc:sldMk cId="0" sldId="259"/>
            <ac:grpSpMk id="59" creationId="{94B8690F-DE03-45B0-BC8D-23E013FB254E}"/>
          </ac:grpSpMkLst>
        </pc:grpChg>
        <pc:grpChg chg="mod">
          <ac:chgData name="ramiro martinez" userId="7890619f4ef61ae3" providerId="LiveId" clId="{8C1E395F-D315-4DE4-8816-98F44C00108B}" dt="2025-10-24T18:28:08.690" v="626"/>
          <ac:grpSpMkLst>
            <pc:docMk/>
            <pc:sldMk cId="0" sldId="259"/>
            <ac:grpSpMk id="60" creationId="{78119A6A-2C52-4AD2-B522-9C0F68131141}"/>
          </ac:grpSpMkLst>
        </pc:grpChg>
        <pc:picChg chg="add mod modCrop">
          <ac:chgData name="ramiro martinez" userId="7890619f4ef61ae3" providerId="LiveId" clId="{8C1E395F-D315-4DE4-8816-98F44C00108B}" dt="2025-10-24T18:31:01.045" v="641" actId="1076"/>
          <ac:picMkLst>
            <pc:docMk/>
            <pc:sldMk cId="0" sldId="259"/>
            <ac:picMk id="2" creationId="{2026C405-9E01-4538-90EE-6B99D5C5A0B0}"/>
          </ac:picMkLst>
        </pc:picChg>
        <pc:picChg chg="add del mod">
          <ac:chgData name="ramiro martinez" userId="7890619f4ef61ae3" providerId="LiveId" clId="{8C1E395F-D315-4DE4-8816-98F44C00108B}" dt="2025-10-24T18:22:07.114" v="552" actId="478"/>
          <ac:picMkLst>
            <pc:docMk/>
            <pc:sldMk cId="0" sldId="259"/>
            <ac:picMk id="50" creationId="{34BD6352-DD71-4CD5-8D91-DA9A6630E3F2}"/>
          </ac:picMkLst>
        </pc:picChg>
        <pc:picChg chg="add mod">
          <ac:chgData name="ramiro martinez" userId="7890619f4ef61ae3" providerId="LiveId" clId="{8C1E395F-D315-4DE4-8816-98F44C00108B}" dt="2025-10-24T18:24:30.395" v="592" actId="1076"/>
          <ac:picMkLst>
            <pc:docMk/>
            <pc:sldMk cId="0" sldId="259"/>
            <ac:picMk id="51" creationId="{AF450539-60E8-43D2-969B-8FA12DEB0BDB}"/>
          </ac:picMkLst>
        </pc:picChg>
        <pc:picChg chg="add mod">
          <ac:chgData name="ramiro martinez" userId="7890619f4ef61ae3" providerId="LiveId" clId="{8C1E395F-D315-4DE4-8816-98F44C00108B}" dt="2025-10-24T18:26:59.963" v="595" actId="1076"/>
          <ac:picMkLst>
            <pc:docMk/>
            <pc:sldMk cId="0" sldId="259"/>
            <ac:picMk id="58" creationId="{0804690E-B25F-42C4-9610-FEDBDBC3C3EE}"/>
          </ac:picMkLst>
        </pc:picChg>
      </pc:sldChg>
      <pc:sldChg chg="addSp delSp modSp del mod modAnim">
        <pc:chgData name="ramiro martinez" userId="7890619f4ef61ae3" providerId="LiveId" clId="{8C1E395F-D315-4DE4-8816-98F44C00108B}" dt="2025-10-24T18:27:15.717" v="599" actId="47"/>
        <pc:sldMkLst>
          <pc:docMk/>
          <pc:sldMk cId="0" sldId="260"/>
        </pc:sldMkLst>
        <pc:spChg chg="mod">
          <ac:chgData name="ramiro martinez" userId="7890619f4ef61ae3" providerId="LiveId" clId="{8C1E395F-D315-4DE4-8816-98F44C00108B}" dt="2025-10-24T18:11:20.901" v="457" actId="164"/>
          <ac:spMkLst>
            <pc:docMk/>
            <pc:sldMk cId="0" sldId="260"/>
            <ac:spMk id="20" creationId="{00000000-0000-0000-0000-000000000000}"/>
          </ac:spMkLst>
        </pc:spChg>
        <pc:spChg chg="mod">
          <ac:chgData name="ramiro martinez" userId="7890619f4ef61ae3" providerId="LiveId" clId="{8C1E395F-D315-4DE4-8816-98F44C00108B}" dt="2025-10-24T18:11:20.901" v="457" actId="164"/>
          <ac:spMkLst>
            <pc:docMk/>
            <pc:sldMk cId="0" sldId="260"/>
            <ac:spMk id="21" creationId="{00000000-0000-0000-0000-000000000000}"/>
          </ac:spMkLst>
        </pc:spChg>
        <pc:spChg chg="del mod">
          <ac:chgData name="ramiro martinez" userId="7890619f4ef61ae3" providerId="LiveId" clId="{8C1E395F-D315-4DE4-8816-98F44C00108B}" dt="2025-10-23T16:53:51.015" v="314" actId="478"/>
          <ac:spMkLst>
            <pc:docMk/>
            <pc:sldMk cId="0" sldId="260"/>
            <ac:spMk id="23" creationId="{00000000-0000-0000-0000-000000000000}"/>
          </ac:spMkLst>
        </pc:spChg>
        <pc:grpChg chg="add mod">
          <ac:chgData name="ramiro martinez" userId="7890619f4ef61ae3" providerId="LiveId" clId="{8C1E395F-D315-4DE4-8816-98F44C00108B}" dt="2025-10-24T18:11:20.901" v="457" actId="164"/>
          <ac:grpSpMkLst>
            <pc:docMk/>
            <pc:sldMk cId="0" sldId="260"/>
            <ac:grpSpMk id="2" creationId="{D7A21281-F0A4-4554-847B-541AC559C8D4}"/>
          </ac:grpSpMkLst>
        </pc:grpChg>
        <pc:grpChg chg="del mod">
          <ac:chgData name="ramiro martinez" userId="7890619f4ef61ae3" providerId="LiveId" clId="{8C1E395F-D315-4DE4-8816-98F44C00108B}" dt="2025-10-23T16:53:53.168" v="316" actId="478"/>
          <ac:grpSpMkLst>
            <pc:docMk/>
            <pc:sldMk cId="0" sldId="260"/>
            <ac:grpSpMk id="8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4T18:11:20.901" v="457" actId="164"/>
          <ac:grpSpMkLst>
            <pc:docMk/>
            <pc:sldMk cId="0" sldId="260"/>
            <ac:grpSpMk id="17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4T18:18:43.638" v="537" actId="339"/>
          <ac:grpSpMkLst>
            <pc:docMk/>
            <pc:sldMk cId="0" sldId="260"/>
            <ac:grpSpMk id="25" creationId="{00000000-0000-0000-0000-000000000000}"/>
          </ac:grpSpMkLst>
        </pc:grpChg>
      </pc:sldChg>
      <pc:sldChg chg="delSp modSp del mod modAnim">
        <pc:chgData name="ramiro martinez" userId="7890619f4ef61ae3" providerId="LiveId" clId="{8C1E395F-D315-4DE4-8816-98F44C00108B}" dt="2025-10-24T18:27:13.768" v="598" actId="47"/>
        <pc:sldMkLst>
          <pc:docMk/>
          <pc:sldMk cId="0" sldId="261"/>
        </pc:sldMkLst>
        <pc:spChg chg="mod">
          <ac:chgData name="ramiro martinez" userId="7890619f4ef61ae3" providerId="LiveId" clId="{8C1E395F-D315-4DE4-8816-98F44C00108B}" dt="2025-10-23T16:51:27.253" v="278" actId="1076"/>
          <ac:spMkLst>
            <pc:docMk/>
            <pc:sldMk cId="0" sldId="261"/>
            <ac:spMk id="20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7:17:38.686" v="422" actId="1076"/>
          <ac:spMkLst>
            <pc:docMk/>
            <pc:sldMk cId="0" sldId="261"/>
            <ac:spMk id="22" creationId="{00000000-0000-0000-0000-000000000000}"/>
          </ac:spMkLst>
        </pc:spChg>
        <pc:spChg chg="del mod">
          <ac:chgData name="ramiro martinez" userId="7890619f4ef61ae3" providerId="LiveId" clId="{8C1E395F-D315-4DE4-8816-98F44C00108B}" dt="2025-10-23T17:16:15.928" v="415" actId="478"/>
          <ac:spMkLst>
            <pc:docMk/>
            <pc:sldMk cId="0" sldId="261"/>
            <ac:spMk id="25" creationId="{00000000-0000-0000-0000-000000000000}"/>
          </ac:spMkLst>
        </pc:spChg>
        <pc:grpChg chg="del">
          <ac:chgData name="ramiro martinez" userId="7890619f4ef61ae3" providerId="LiveId" clId="{8C1E395F-D315-4DE4-8816-98F44C00108B}" dt="2025-10-23T17:17:37.106" v="421" actId="478"/>
          <ac:grpSpMkLst>
            <pc:docMk/>
            <pc:sldMk cId="0" sldId="261"/>
            <ac:grpSpMk id="8" creationId="{00000000-0000-0000-0000-000000000000}"/>
          </ac:grpSpMkLst>
        </pc:grpChg>
      </pc:sldChg>
      <pc:sldChg chg="addSp delSp modSp mod modAnim">
        <pc:chgData name="ramiro martinez" userId="7890619f4ef61ae3" providerId="LiveId" clId="{8C1E395F-D315-4DE4-8816-98F44C00108B}" dt="2025-10-24T18:32:04.877" v="645" actId="1076"/>
        <pc:sldMkLst>
          <pc:docMk/>
          <pc:sldMk cId="0" sldId="262"/>
        </pc:sldMkLst>
        <pc:spChg chg="mod">
          <ac:chgData name="ramiro martinez" userId="7890619f4ef61ae3" providerId="LiveId" clId="{8C1E395F-D315-4DE4-8816-98F44C00108B}" dt="2025-10-23T16:48:33.266" v="247" actId="164"/>
          <ac:spMkLst>
            <pc:docMk/>
            <pc:sldMk cId="0" sldId="262"/>
            <ac:spMk id="15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48:58.758" v="254" actId="14100"/>
          <ac:spMkLst>
            <pc:docMk/>
            <pc:sldMk cId="0" sldId="262"/>
            <ac:spMk id="18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48:33.266" v="247" actId="164"/>
          <ac:spMkLst>
            <pc:docMk/>
            <pc:sldMk cId="0" sldId="262"/>
            <ac:spMk id="26" creationId="{00000000-0000-0000-0000-000000000000}"/>
          </ac:spMkLst>
        </pc:spChg>
        <pc:grpChg chg="add mod">
          <ac:chgData name="ramiro martinez" userId="7890619f4ef61ae3" providerId="LiveId" clId="{8C1E395F-D315-4DE4-8816-98F44C00108B}" dt="2025-10-24T18:32:04.877" v="645" actId="1076"/>
          <ac:grpSpMkLst>
            <pc:docMk/>
            <pc:sldMk cId="0" sldId="262"/>
            <ac:grpSpMk id="2" creationId="{53B82DAD-790C-467C-83CC-0A6CCC06B1C0}"/>
          </ac:grpSpMkLst>
        </pc:grpChg>
        <pc:grpChg chg="del">
          <ac:chgData name="ramiro martinez" userId="7890619f4ef61ae3" providerId="LiveId" clId="{8C1E395F-D315-4DE4-8816-98F44C00108B}" dt="2025-10-23T16:54:05.293" v="317" actId="478"/>
          <ac:grpSpMkLst>
            <pc:docMk/>
            <pc:sldMk cId="0" sldId="262"/>
            <ac:grpSpMk id="8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6:48:33.266" v="247" actId="164"/>
          <ac:grpSpMkLst>
            <pc:docMk/>
            <pc:sldMk cId="0" sldId="262"/>
            <ac:grpSpMk id="12" creationId="{00000000-0000-0000-0000-000000000000}"/>
          </ac:grpSpMkLst>
        </pc:grpChg>
      </pc:sldChg>
      <pc:sldChg chg="addSp delSp modSp del mod modAnim">
        <pc:chgData name="ramiro martinez" userId="7890619f4ef61ae3" providerId="LiveId" clId="{8C1E395F-D315-4DE4-8816-98F44C00108B}" dt="2025-10-24T18:31:19.265" v="644" actId="47"/>
        <pc:sldMkLst>
          <pc:docMk/>
          <pc:sldMk cId="0" sldId="263"/>
        </pc:sldMkLst>
        <pc:spChg chg="mod">
          <ac:chgData name="ramiro martinez" userId="7890619f4ef61ae3" providerId="LiveId" clId="{8C1E395F-D315-4DE4-8816-98F44C00108B}" dt="2025-10-23T16:41:45.744" v="188" actId="164"/>
          <ac:spMkLst>
            <pc:docMk/>
            <pc:sldMk cId="0" sldId="263"/>
            <ac:spMk id="15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47:53.104" v="244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46:52.474" v="232" actId="1076"/>
          <ac:spMkLst>
            <pc:docMk/>
            <pc:sldMk cId="0" sldId="263"/>
            <ac:spMk id="17" creationId="{00000000-0000-0000-0000-000000000000}"/>
          </ac:spMkLst>
        </pc:spChg>
        <pc:spChg chg="mod">
          <ac:chgData name="ramiro martinez" userId="7890619f4ef61ae3" providerId="LiveId" clId="{8C1E395F-D315-4DE4-8816-98F44C00108B}" dt="2025-10-24T18:27:51.595" v="623" actId="14100"/>
          <ac:spMkLst>
            <pc:docMk/>
            <pc:sldMk cId="0" sldId="263"/>
            <ac:spMk id="27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40:47.116" v="167" actId="14100"/>
          <ac:spMkLst>
            <pc:docMk/>
            <pc:sldMk cId="0" sldId="263"/>
            <ac:spMk id="28" creationId="{00000000-0000-0000-0000-000000000000}"/>
          </ac:spMkLst>
        </pc:spChg>
        <pc:spChg chg="del mod">
          <ac:chgData name="ramiro martinez" userId="7890619f4ef61ae3" providerId="LiveId" clId="{8C1E395F-D315-4DE4-8816-98F44C00108B}" dt="2025-10-23T16:37:31.793" v="134" actId="21"/>
          <ac:spMkLst>
            <pc:docMk/>
            <pc:sldMk cId="0" sldId="263"/>
            <ac:spMk id="29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37:28.171" v="132" actId="478"/>
          <ac:spMkLst>
            <pc:docMk/>
            <pc:sldMk cId="0" sldId="263"/>
            <ac:spMk id="30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46:34.133" v="222" actId="1076"/>
          <ac:spMkLst>
            <pc:docMk/>
            <pc:sldMk cId="0" sldId="263"/>
            <ac:spMk id="31" creationId="{00000000-0000-0000-0000-000000000000}"/>
          </ac:spMkLst>
        </pc:spChg>
        <pc:spChg chg="del mod">
          <ac:chgData name="ramiro martinez" userId="7890619f4ef61ae3" providerId="LiveId" clId="{8C1E395F-D315-4DE4-8816-98F44C00108B}" dt="2025-10-23T16:41:03.598" v="174"/>
          <ac:spMkLst>
            <pc:docMk/>
            <pc:sldMk cId="0" sldId="263"/>
            <ac:spMk id="32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41:45.744" v="188" actId="164"/>
          <ac:spMkLst>
            <pc:docMk/>
            <pc:sldMk cId="0" sldId="263"/>
            <ac:spMk id="35" creationId="{00000000-0000-0000-0000-000000000000}"/>
          </ac:spMkLst>
        </pc:spChg>
        <pc:spChg chg="mod">
          <ac:chgData name="ramiro martinez" userId="7890619f4ef61ae3" providerId="LiveId" clId="{8C1E395F-D315-4DE4-8816-98F44C00108B}" dt="2025-10-24T18:27:43.824" v="621" actId="20577"/>
          <ac:spMkLst>
            <pc:docMk/>
            <pc:sldMk cId="0" sldId="263"/>
            <ac:spMk id="36" creationId="{00000000-0000-0000-0000-000000000000}"/>
          </ac:spMkLst>
        </pc:spChg>
        <pc:spChg chg="add mod">
          <ac:chgData name="ramiro martinez" userId="7890619f4ef61ae3" providerId="LiveId" clId="{8C1E395F-D315-4DE4-8816-98F44C00108B}" dt="2025-10-23T16:46:43.862" v="227" actId="1076"/>
          <ac:spMkLst>
            <pc:docMk/>
            <pc:sldMk cId="0" sldId="263"/>
            <ac:spMk id="42" creationId="{09DC7556-7712-4311-9F5F-FBA9AA678939}"/>
          </ac:spMkLst>
        </pc:spChg>
        <pc:grpChg chg="add mod">
          <ac:chgData name="ramiro martinez" userId="7890619f4ef61ae3" providerId="LiveId" clId="{8C1E395F-D315-4DE4-8816-98F44C00108B}" dt="2025-10-24T18:27:29.230" v="600" actId="14100"/>
          <ac:grpSpMkLst>
            <pc:docMk/>
            <pc:sldMk cId="0" sldId="263"/>
            <ac:grpSpMk id="2" creationId="{89A7F9B2-D480-4119-B605-16E5C0B12E2B}"/>
          </ac:grpSpMkLst>
        </pc:grpChg>
        <pc:grpChg chg="add mod">
          <ac:chgData name="ramiro martinez" userId="7890619f4ef61ae3" providerId="LiveId" clId="{8C1E395F-D315-4DE4-8816-98F44C00108B}" dt="2025-10-23T16:46:41.644" v="225" actId="1076"/>
          <ac:grpSpMkLst>
            <pc:docMk/>
            <pc:sldMk cId="0" sldId="263"/>
            <ac:grpSpMk id="4" creationId="{88878269-C374-4187-B16D-D55631FC2C9D}"/>
          </ac:grpSpMkLst>
        </pc:grpChg>
        <pc:grpChg chg="del">
          <ac:chgData name="ramiro martinez" userId="7890619f4ef61ae3" providerId="LiveId" clId="{8C1E395F-D315-4DE4-8816-98F44C00108B}" dt="2025-10-23T16:42:07.518" v="196" actId="478"/>
          <ac:grpSpMkLst>
            <pc:docMk/>
            <pc:sldMk cId="0" sldId="263"/>
            <ac:grpSpMk id="8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6:41:45.744" v="188" actId="164"/>
          <ac:grpSpMkLst>
            <pc:docMk/>
            <pc:sldMk cId="0" sldId="263"/>
            <ac:grpSpMk id="12" creationId="{00000000-0000-0000-0000-000000000000}"/>
          </ac:grpSpMkLst>
        </pc:grpChg>
        <pc:grpChg chg="del">
          <ac:chgData name="ramiro martinez" userId="7890619f4ef61ae3" providerId="LiveId" clId="{8C1E395F-D315-4DE4-8816-98F44C00108B}" dt="2025-10-23T16:37:24.586" v="131" actId="478"/>
          <ac:grpSpMkLst>
            <pc:docMk/>
            <pc:sldMk cId="0" sldId="263"/>
            <ac:grpSpMk id="18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6:38:59.107" v="146" actId="164"/>
          <ac:grpSpMkLst>
            <pc:docMk/>
            <pc:sldMk cId="0" sldId="263"/>
            <ac:grpSpMk id="24" creationId="{00000000-0000-0000-0000-000000000000}"/>
          </ac:grpSpMkLst>
        </pc:grpChg>
        <pc:picChg chg="add mod modCrop">
          <ac:chgData name="ramiro martinez" userId="7890619f4ef61ae3" providerId="LiveId" clId="{8C1E395F-D315-4DE4-8816-98F44C00108B}" dt="2025-10-23T16:47:00.207" v="235" actId="1076"/>
          <ac:picMkLst>
            <pc:docMk/>
            <pc:sldMk cId="0" sldId="263"/>
            <ac:picMk id="3" creationId="{C35DAA55-6D08-4E64-9BF3-F18471580E87}"/>
          </ac:picMkLst>
        </pc:picChg>
      </pc:sldChg>
      <pc:sldChg chg="addSp delSp modSp mod modAnim">
        <pc:chgData name="ramiro martinez" userId="7890619f4ef61ae3" providerId="LiveId" clId="{8C1E395F-D315-4DE4-8816-98F44C00108B}" dt="2025-10-23T17:22:50.380" v="434" actId="1076"/>
        <pc:sldMkLst>
          <pc:docMk/>
          <pc:sldMk cId="0" sldId="264"/>
        </pc:sldMkLst>
        <pc:spChg chg="mod">
          <ac:chgData name="ramiro martinez" userId="7890619f4ef61ae3" providerId="LiveId" clId="{8C1E395F-D315-4DE4-8816-98F44C00108B}" dt="2025-10-23T16:54:21.555" v="320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7:20:29.215" v="428" actId="164"/>
          <ac:spMkLst>
            <pc:docMk/>
            <pc:sldMk cId="0" sldId="264"/>
            <ac:spMk id="24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7:19:52.823" v="425" actId="164"/>
          <ac:spMkLst>
            <pc:docMk/>
            <pc:sldMk cId="0" sldId="264"/>
            <ac:spMk id="25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7:20:38.437" v="429" actId="164"/>
          <ac:spMkLst>
            <pc:docMk/>
            <pc:sldMk cId="0" sldId="264"/>
            <ac:spMk id="26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7:20:29.215" v="428" actId="164"/>
          <ac:spMkLst>
            <pc:docMk/>
            <pc:sldMk cId="0" sldId="264"/>
            <ac:spMk id="27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7:20:44.148" v="430" actId="164"/>
          <ac:spMkLst>
            <pc:docMk/>
            <pc:sldMk cId="0" sldId="264"/>
            <ac:spMk id="28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54:11.025" v="318" actId="478"/>
          <ac:spMkLst>
            <pc:docMk/>
            <pc:sldMk cId="0" sldId="264"/>
            <ac:spMk id="38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50:10.185" v="266" actId="1076"/>
          <ac:spMkLst>
            <pc:docMk/>
            <pc:sldMk cId="0" sldId="264"/>
            <ac:spMk id="39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7:19:52.823" v="425" actId="164"/>
          <ac:spMkLst>
            <pc:docMk/>
            <pc:sldMk cId="0" sldId="264"/>
            <ac:spMk id="40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7:20:44.148" v="430" actId="164"/>
          <ac:spMkLst>
            <pc:docMk/>
            <pc:sldMk cId="0" sldId="264"/>
            <ac:spMk id="41" creationId="{00000000-0000-0000-0000-000000000000}"/>
          </ac:spMkLst>
        </pc:spChg>
        <pc:grpChg chg="add mod">
          <ac:chgData name="ramiro martinez" userId="7890619f4ef61ae3" providerId="LiveId" clId="{8C1E395F-D315-4DE4-8816-98F44C00108B}" dt="2025-10-23T17:19:52.823" v="425" actId="164"/>
          <ac:grpSpMkLst>
            <pc:docMk/>
            <pc:sldMk cId="0" sldId="264"/>
            <ac:grpSpMk id="2" creationId="{9EFA6DAE-4B5A-40D4-BB59-832067B7527A}"/>
          </ac:grpSpMkLst>
        </pc:grpChg>
        <pc:grpChg chg="add mod">
          <ac:chgData name="ramiro martinez" userId="7890619f4ef61ae3" providerId="LiveId" clId="{8C1E395F-D315-4DE4-8816-98F44C00108B}" dt="2025-10-23T17:20:29.215" v="428" actId="164"/>
          <ac:grpSpMkLst>
            <pc:docMk/>
            <pc:sldMk cId="0" sldId="264"/>
            <ac:grpSpMk id="3" creationId="{1C5B8FBD-6171-41CF-A2BD-0958F85B4B1B}"/>
          </ac:grpSpMkLst>
        </pc:grpChg>
        <pc:grpChg chg="add mod">
          <ac:chgData name="ramiro martinez" userId="7890619f4ef61ae3" providerId="LiveId" clId="{8C1E395F-D315-4DE4-8816-98F44C00108B}" dt="2025-10-23T17:22:50.380" v="434" actId="1076"/>
          <ac:grpSpMkLst>
            <pc:docMk/>
            <pc:sldMk cId="0" sldId="264"/>
            <ac:grpSpMk id="4" creationId="{75D9D4D8-573C-419A-826C-1A1ADEE894D3}"/>
          </ac:grpSpMkLst>
        </pc:grpChg>
        <pc:grpChg chg="add mod">
          <ac:chgData name="ramiro martinez" userId="7890619f4ef61ae3" providerId="LiveId" clId="{8C1E395F-D315-4DE4-8816-98F44C00108B}" dt="2025-10-23T17:20:44.148" v="430" actId="164"/>
          <ac:grpSpMkLst>
            <pc:docMk/>
            <pc:sldMk cId="0" sldId="264"/>
            <ac:grpSpMk id="5" creationId="{565D057E-B564-4811-82F0-557B910CA88B}"/>
          </ac:grpSpMkLst>
        </pc:grpChg>
        <pc:grpChg chg="del">
          <ac:chgData name="ramiro martinez" userId="7890619f4ef61ae3" providerId="LiveId" clId="{8C1E395F-D315-4DE4-8816-98F44C00108B}" dt="2025-10-23T16:54:11.816" v="319" actId="478"/>
          <ac:grpSpMkLst>
            <pc:docMk/>
            <pc:sldMk cId="0" sldId="264"/>
            <ac:grpSpMk id="8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7:20:38.437" v="429" actId="164"/>
          <ac:grpSpMkLst>
            <pc:docMk/>
            <pc:sldMk cId="0" sldId="264"/>
            <ac:grpSpMk id="12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7:20:29.215" v="428" actId="164"/>
          <ac:grpSpMkLst>
            <pc:docMk/>
            <pc:sldMk cId="0" sldId="264"/>
            <ac:grpSpMk id="15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7:19:52.823" v="425" actId="164"/>
          <ac:grpSpMkLst>
            <pc:docMk/>
            <pc:sldMk cId="0" sldId="264"/>
            <ac:grpSpMk id="18" creationId="{00000000-0000-0000-0000-000000000000}"/>
          </ac:grpSpMkLst>
        </pc:grpChg>
        <pc:grpChg chg="mod">
          <ac:chgData name="ramiro martinez" userId="7890619f4ef61ae3" providerId="LiveId" clId="{8C1E395F-D315-4DE4-8816-98F44C00108B}" dt="2025-10-23T17:20:44.148" v="430" actId="164"/>
          <ac:grpSpMkLst>
            <pc:docMk/>
            <pc:sldMk cId="0" sldId="264"/>
            <ac:grpSpMk id="21" creationId="{00000000-0000-0000-0000-000000000000}"/>
          </ac:grpSpMkLst>
        </pc:grpChg>
      </pc:sldChg>
      <pc:sldChg chg="addSp delSp modSp add del mod modAnim">
        <pc:chgData name="ramiro martinez" userId="7890619f4ef61ae3" providerId="LiveId" clId="{8C1E395F-D315-4DE4-8816-98F44C00108B}" dt="2025-10-24T18:27:10.552" v="597" actId="47"/>
        <pc:sldMkLst>
          <pc:docMk/>
          <pc:sldMk cId="1365628944" sldId="265"/>
        </pc:sldMkLst>
        <pc:spChg chg="mod">
          <ac:chgData name="ramiro martinez" userId="7890619f4ef61ae3" providerId="LiveId" clId="{8C1E395F-D315-4DE4-8816-98F44C00108B}" dt="2025-10-23T16:37:18.911" v="130" actId="20577"/>
          <ac:spMkLst>
            <pc:docMk/>
            <pc:sldMk cId="1365628944" sldId="265"/>
            <ac:spMk id="17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37:09.373" v="123" actId="478"/>
          <ac:spMkLst>
            <pc:docMk/>
            <pc:sldMk cId="1365628944" sldId="265"/>
            <ac:spMk id="18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37:06.712" v="119" actId="478"/>
          <ac:spMkLst>
            <pc:docMk/>
            <pc:sldMk cId="1365628944" sldId="265"/>
            <ac:spMk id="19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37:09.927" v="124" actId="478"/>
          <ac:spMkLst>
            <pc:docMk/>
            <pc:sldMk cId="1365628944" sldId="265"/>
            <ac:spMk id="20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37:06.241" v="118" actId="478"/>
          <ac:spMkLst>
            <pc:docMk/>
            <pc:sldMk cId="1365628944" sldId="265"/>
            <ac:spMk id="21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37:07.856" v="121" actId="478"/>
          <ac:spMkLst>
            <pc:docMk/>
            <pc:sldMk cId="1365628944" sldId="265"/>
            <ac:spMk id="22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37:08.793" v="122" actId="478"/>
          <ac:spMkLst>
            <pc:docMk/>
            <pc:sldMk cId="1365628944" sldId="265"/>
            <ac:spMk id="23" creationId="{00000000-0000-0000-0000-000000000000}"/>
          </ac:spMkLst>
        </pc:spChg>
        <pc:spChg chg="del">
          <ac:chgData name="ramiro martinez" userId="7890619f4ef61ae3" providerId="LiveId" clId="{8C1E395F-D315-4DE4-8816-98F44C00108B}" dt="2025-10-23T16:37:07.399" v="120" actId="478"/>
          <ac:spMkLst>
            <pc:docMk/>
            <pc:sldMk cId="1365628944" sldId="265"/>
            <ac:spMk id="24" creationId="{00000000-0000-0000-0000-000000000000}"/>
          </ac:spMkLst>
        </pc:spChg>
        <pc:spChg chg="add del mod">
          <ac:chgData name="ramiro martinez" userId="7890619f4ef61ae3" providerId="LiveId" clId="{8C1E395F-D315-4DE4-8816-98F44C00108B}" dt="2025-10-23T16:46:11.492" v="214" actId="21"/>
          <ac:spMkLst>
            <pc:docMk/>
            <pc:sldMk cId="1365628944" sldId="265"/>
            <ac:spMk id="33" creationId="{ACBB1837-2B96-4FBC-9AE0-60AE5F94E750}"/>
          </ac:spMkLst>
        </pc:spChg>
        <pc:grpChg chg="del">
          <ac:chgData name="ramiro martinez" userId="7890619f4ef61ae3" providerId="LiveId" clId="{8C1E395F-D315-4DE4-8816-98F44C00108B}" dt="2025-10-23T16:43:31.720" v="205" actId="478"/>
          <ac:grpSpMkLst>
            <pc:docMk/>
            <pc:sldMk cId="1365628944" sldId="265"/>
            <ac:grpSpMk id="8" creationId="{00000000-0000-0000-0000-000000000000}"/>
          </ac:grpSpMkLst>
        </pc:grpChg>
        <pc:picChg chg="add mod modCrop">
          <ac:chgData name="ramiro martinez" userId="7890619f4ef61ae3" providerId="LiveId" clId="{8C1E395F-D315-4DE4-8816-98F44C00108B}" dt="2025-10-24T18:21:58.622" v="550" actId="732"/>
          <ac:picMkLst>
            <pc:docMk/>
            <pc:sldMk cId="1365628944" sldId="265"/>
            <ac:picMk id="2" creationId="{7C075CDB-D7D0-4582-AED4-A4B12AF2B8F8}"/>
          </ac:picMkLst>
        </pc:picChg>
        <pc:picChg chg="add mod">
          <ac:chgData name="ramiro martinez" userId="7890619f4ef61ae3" providerId="LiveId" clId="{8C1E395F-D315-4DE4-8816-98F44C00108B}" dt="2025-10-23T16:44:57.315" v="208" actId="1076"/>
          <ac:picMkLst>
            <pc:docMk/>
            <pc:sldMk cId="1365628944" sldId="265"/>
            <ac:picMk id="3" creationId="{CDC6824A-07A7-490F-87C1-A5B87CEB01A4}"/>
          </ac:picMkLst>
        </pc:picChg>
        <pc:picChg chg="add mod modCrop">
          <ac:chgData name="ramiro martinez" userId="7890619f4ef61ae3" providerId="LiveId" clId="{8C1E395F-D315-4DE4-8816-98F44C00108B}" dt="2025-10-23T16:50:28.323" v="267" actId="1076"/>
          <ac:picMkLst>
            <pc:docMk/>
            <pc:sldMk cId="1365628944" sldId="265"/>
            <ac:picMk id="4" creationId="{2A689622-3ACE-4BAF-93A3-27209B6E1610}"/>
          </ac:picMkLst>
        </pc:picChg>
      </pc:sldChg>
      <pc:sldChg chg="addSp delSp modSp add del mod delAnim modAnim">
        <pc:chgData name="ramiro martinez" userId="7890619f4ef61ae3" providerId="LiveId" clId="{8C1E395F-D315-4DE4-8816-98F44C00108B}" dt="2025-10-24T18:27:07.916" v="596" actId="47"/>
        <pc:sldMkLst>
          <pc:docMk/>
          <pc:sldMk cId="1840161967" sldId="266"/>
        </pc:sldMkLst>
        <pc:spChg chg="mod">
          <ac:chgData name="ramiro martinez" userId="7890619f4ef61ae3" providerId="LiveId" clId="{8C1E395F-D315-4DE4-8816-98F44C00108B}" dt="2025-10-23T16:55:33.823" v="360" actId="1076"/>
          <ac:spMkLst>
            <pc:docMk/>
            <pc:sldMk cId="1840161967" sldId="266"/>
            <ac:spMk id="14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55:40.526" v="362" actId="1076"/>
          <ac:spMkLst>
            <pc:docMk/>
            <pc:sldMk cId="1840161967" sldId="266"/>
            <ac:spMk id="16" creationId="{00000000-0000-0000-0000-000000000000}"/>
          </ac:spMkLst>
        </pc:spChg>
        <pc:spChg chg="mod">
          <ac:chgData name="ramiro martinez" userId="7890619f4ef61ae3" providerId="LiveId" clId="{8C1E395F-D315-4DE4-8816-98F44C00108B}" dt="2025-10-23T16:55:23.300" v="358" actId="20577"/>
          <ac:spMkLst>
            <pc:docMk/>
            <pc:sldMk cId="1840161967" sldId="266"/>
            <ac:spMk id="17" creationId="{00000000-0000-0000-0000-000000000000}"/>
          </ac:spMkLst>
        </pc:spChg>
        <pc:grpChg chg="mod">
          <ac:chgData name="ramiro martinez" userId="7890619f4ef61ae3" providerId="LiveId" clId="{8C1E395F-D315-4DE4-8816-98F44C00108B}" dt="2025-10-23T16:55:28.414" v="359" actId="14100"/>
          <ac:grpSpMkLst>
            <pc:docMk/>
            <pc:sldMk cId="1840161967" sldId="266"/>
            <ac:grpSpMk id="12" creationId="{00000000-0000-0000-0000-000000000000}"/>
          </ac:grpSpMkLst>
        </pc:grpChg>
        <pc:picChg chg="del">
          <ac:chgData name="ramiro martinez" userId="7890619f4ef61ae3" providerId="LiveId" clId="{8C1E395F-D315-4DE4-8816-98F44C00108B}" dt="2025-10-23T16:55:44.261" v="364" actId="478"/>
          <ac:picMkLst>
            <pc:docMk/>
            <pc:sldMk cId="1840161967" sldId="266"/>
            <ac:picMk id="2" creationId="{7C075CDB-D7D0-4582-AED4-A4B12AF2B8F8}"/>
          </ac:picMkLst>
        </pc:picChg>
        <pc:picChg chg="del">
          <ac:chgData name="ramiro martinez" userId="7890619f4ef61ae3" providerId="LiveId" clId="{8C1E395F-D315-4DE4-8816-98F44C00108B}" dt="2025-10-23T16:55:45.186" v="365" actId="478"/>
          <ac:picMkLst>
            <pc:docMk/>
            <pc:sldMk cId="1840161967" sldId="266"/>
            <ac:picMk id="3" creationId="{CDC6824A-07A7-490F-87C1-A5B87CEB01A4}"/>
          </ac:picMkLst>
        </pc:picChg>
        <pc:picChg chg="del">
          <ac:chgData name="ramiro martinez" userId="7890619f4ef61ae3" providerId="LiveId" clId="{8C1E395F-D315-4DE4-8816-98F44C00108B}" dt="2025-10-23T16:55:43.671" v="363" actId="478"/>
          <ac:picMkLst>
            <pc:docMk/>
            <pc:sldMk cId="1840161967" sldId="266"/>
            <ac:picMk id="4" creationId="{2A689622-3ACE-4BAF-93A3-27209B6E1610}"/>
          </ac:picMkLst>
        </pc:picChg>
        <pc:picChg chg="add mod ord modCrop">
          <ac:chgData name="ramiro martinez" userId="7890619f4ef61ae3" providerId="LiveId" clId="{8C1E395F-D315-4DE4-8816-98F44C00108B}" dt="2025-10-23T17:03:45.046" v="411" actId="1076"/>
          <ac:picMkLst>
            <pc:docMk/>
            <pc:sldMk cId="1840161967" sldId="266"/>
            <ac:picMk id="5" creationId="{D65FE207-64E1-4DE5-9135-68D2C10E13BF}"/>
          </ac:picMkLst>
        </pc:picChg>
        <pc:picChg chg="add mod">
          <ac:chgData name="ramiro martinez" userId="7890619f4ef61ae3" providerId="LiveId" clId="{8C1E395F-D315-4DE4-8816-98F44C00108B}" dt="2025-10-23T16:58:31.626" v="379" actId="14100"/>
          <ac:picMkLst>
            <pc:docMk/>
            <pc:sldMk cId="1840161967" sldId="266"/>
            <ac:picMk id="8" creationId="{E2D10FE4-BCCE-4CA1-93B2-01CD0A21CA42}"/>
          </ac:picMkLst>
        </pc:picChg>
        <pc:picChg chg="add mod modCrop">
          <ac:chgData name="ramiro martinez" userId="7890619f4ef61ae3" providerId="LiveId" clId="{8C1E395F-D315-4DE4-8816-98F44C00108B}" dt="2025-10-23T16:59:26.595" v="385" actId="1076"/>
          <ac:picMkLst>
            <pc:docMk/>
            <pc:sldMk cId="1840161967" sldId="266"/>
            <ac:picMk id="9" creationId="{C94B6D42-F9A6-4850-A35F-0157F67DE859}"/>
          </ac:picMkLst>
        </pc:picChg>
        <pc:picChg chg="add mod">
          <ac:chgData name="ramiro martinez" userId="7890619f4ef61ae3" providerId="LiveId" clId="{8C1E395F-D315-4DE4-8816-98F44C00108B}" dt="2025-10-23T17:00:27.754" v="395" actId="1076"/>
          <ac:picMkLst>
            <pc:docMk/>
            <pc:sldMk cId="1840161967" sldId="266"/>
            <ac:picMk id="10" creationId="{0F0436E4-6EEF-4B41-8DA1-8EE91432E517}"/>
          </ac:picMkLst>
        </pc:picChg>
        <pc:picChg chg="add mod">
          <ac:chgData name="ramiro martinez" userId="7890619f4ef61ae3" providerId="LiveId" clId="{8C1E395F-D315-4DE4-8816-98F44C00108B}" dt="2025-10-23T17:01:37.027" v="403" actId="1076"/>
          <ac:picMkLst>
            <pc:docMk/>
            <pc:sldMk cId="1840161967" sldId="266"/>
            <ac:picMk id="18" creationId="{0443EB6C-091E-42C9-8E96-AB3F74C5796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svg"/><Relationship Id="rId7" Type="http://schemas.openxmlformats.org/officeDocument/2006/relationships/image" Target="../media/image14.svg"/><Relationship Id="rId12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7.sv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sv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4.sv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17.svg"/><Relationship Id="rId7" Type="http://schemas.openxmlformats.org/officeDocument/2006/relationships/image" Target="../media/image5.svg"/><Relationship Id="rId12" Type="http://schemas.openxmlformats.org/officeDocument/2006/relationships/image" Target="../media/image30.jpeg"/><Relationship Id="rId2" Type="http://schemas.openxmlformats.org/officeDocument/2006/relationships/image" Target="../media/image16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9.jpeg"/><Relationship Id="rId5" Type="http://schemas.openxmlformats.org/officeDocument/2006/relationships/image" Target="../media/image7.sv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6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jpeg"/><Relationship Id="rId3" Type="http://schemas.openxmlformats.org/officeDocument/2006/relationships/image" Target="../media/image17.svg"/><Relationship Id="rId7" Type="http://schemas.openxmlformats.org/officeDocument/2006/relationships/image" Target="../media/image11.svg"/><Relationship Id="rId12" Type="http://schemas.openxmlformats.org/officeDocument/2006/relationships/image" Target="../media/image3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4.jpeg"/><Relationship Id="rId5" Type="http://schemas.openxmlformats.org/officeDocument/2006/relationships/image" Target="../media/image7.sv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4.svg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019300"/>
            <a:ext cx="7467600" cy="8267700"/>
          </a:xfrm>
          <a:custGeom>
            <a:avLst/>
            <a:gdLst/>
            <a:ahLst/>
            <a:cxnLst/>
            <a:rect l="l" t="t" r="r" b="b"/>
            <a:pathLst>
              <a:path w="9467475" h="9785503">
                <a:moveTo>
                  <a:pt x="9467474" y="0"/>
                </a:moveTo>
                <a:lnTo>
                  <a:pt x="0" y="0"/>
                </a:lnTo>
                <a:lnTo>
                  <a:pt x="0" y="9785504"/>
                </a:lnTo>
                <a:lnTo>
                  <a:pt x="9467474" y="9785504"/>
                </a:lnTo>
                <a:lnTo>
                  <a:pt x="9467474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552700"/>
            <a:ext cx="7089941" cy="7215848"/>
            <a:chOff x="96092" y="-34333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96092" y="-3433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33317" r="-33317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14348996" y="6534794"/>
            <a:ext cx="3134210" cy="3069871"/>
          </a:xfrm>
          <a:custGeom>
            <a:avLst/>
            <a:gdLst/>
            <a:ahLst/>
            <a:cxnLst/>
            <a:rect l="l" t="t" r="r" b="b"/>
            <a:pathLst>
              <a:path w="3134210" h="3069871">
                <a:moveTo>
                  <a:pt x="0" y="0"/>
                </a:moveTo>
                <a:lnTo>
                  <a:pt x="3134210" y="0"/>
                </a:lnTo>
                <a:lnTo>
                  <a:pt x="3134210" y="3069871"/>
                </a:lnTo>
                <a:lnTo>
                  <a:pt x="0" y="306987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50270" y="7485340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50270" y="7617614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49000" y="495300"/>
            <a:ext cx="2656684" cy="2768310"/>
          </a:xfrm>
          <a:custGeom>
            <a:avLst/>
            <a:gdLst/>
            <a:ahLst/>
            <a:cxnLst/>
            <a:rect l="l" t="t" r="r" b="b"/>
            <a:pathLst>
              <a:path w="2656684" h="2768310">
                <a:moveTo>
                  <a:pt x="0" y="0"/>
                </a:moveTo>
                <a:lnTo>
                  <a:pt x="2656684" y="0"/>
                </a:lnTo>
                <a:lnTo>
                  <a:pt x="2656684" y="2768310"/>
                </a:lnTo>
                <a:lnTo>
                  <a:pt x="0" y="276831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 l="-42806" r="-1341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86000" y="723900"/>
            <a:ext cx="4686267" cy="800160"/>
          </a:xfrm>
          <a:custGeom>
            <a:avLst/>
            <a:gdLst/>
            <a:ahLst/>
            <a:cxnLst/>
            <a:rect l="l" t="t" r="r" b="b"/>
            <a:pathLst>
              <a:path w="4686267" h="800160">
                <a:moveTo>
                  <a:pt x="0" y="0"/>
                </a:moveTo>
                <a:lnTo>
                  <a:pt x="4686267" y="0"/>
                </a:lnTo>
                <a:lnTo>
                  <a:pt x="4686267" y="800160"/>
                </a:lnTo>
                <a:lnTo>
                  <a:pt x="0" y="800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 l="-26639" t="-33166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26431" y="9451270"/>
            <a:ext cx="5512275" cy="51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15438"/>
                </a:solidFill>
                <a:latin typeface="Montserrat"/>
                <a:ea typeface="Montserrat"/>
                <a:cs typeface="Montserrat"/>
                <a:sym typeface="Montserrat"/>
              </a:rPr>
              <a:t>Ruta 6 Km. 77.000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45822" y="4067436"/>
            <a:ext cx="10073491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0"/>
              </a:lnSpc>
            </a:pPr>
            <a:r>
              <a:rPr lang="en-US" sz="8564" spc="-693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ESCUELA  AGRARIA SAN  RAMÓN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0739807" y="6581301"/>
            <a:ext cx="2927141" cy="2960446"/>
          </a:xfrm>
          <a:custGeom>
            <a:avLst/>
            <a:gdLst/>
            <a:ahLst/>
            <a:cxnLst/>
            <a:rect l="l" t="t" r="r" b="b"/>
            <a:pathLst>
              <a:path w="2927141" h="2960446">
                <a:moveTo>
                  <a:pt x="2927141" y="2960446"/>
                </a:moveTo>
                <a:lnTo>
                  <a:pt x="0" y="2960446"/>
                </a:lnTo>
                <a:lnTo>
                  <a:pt x="0" y="0"/>
                </a:lnTo>
                <a:lnTo>
                  <a:pt x="2927141" y="0"/>
                </a:lnTo>
                <a:lnTo>
                  <a:pt x="2927141" y="2960446"/>
                </a:lnTo>
                <a:close/>
              </a:path>
            </a:pathLst>
          </a:custGeom>
          <a:blipFill>
            <a:blip r:embed="rId2" cstate="print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3714" y="1550485"/>
            <a:ext cx="1667205" cy="1632981"/>
          </a:xfrm>
          <a:custGeom>
            <a:avLst/>
            <a:gdLst/>
            <a:ahLst/>
            <a:cxnLst/>
            <a:rect l="l" t="t" r="r" b="b"/>
            <a:pathLst>
              <a:path w="1667205" h="1632981">
                <a:moveTo>
                  <a:pt x="0" y="0"/>
                </a:moveTo>
                <a:lnTo>
                  <a:pt x="1667205" y="0"/>
                </a:lnTo>
                <a:lnTo>
                  <a:pt x="1667205" y="1632981"/>
                </a:lnTo>
                <a:lnTo>
                  <a:pt x="0" y="16329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95955" y="2215395"/>
            <a:ext cx="6028502" cy="6028502"/>
          </a:xfrm>
          <a:custGeom>
            <a:avLst/>
            <a:gdLst/>
            <a:ahLst/>
            <a:cxnLst/>
            <a:rect l="l" t="t" r="r" b="b"/>
            <a:pathLst>
              <a:path w="6028502" h="6028502">
                <a:moveTo>
                  <a:pt x="0" y="0"/>
                </a:moveTo>
                <a:lnTo>
                  <a:pt x="6028502" y="0"/>
                </a:lnTo>
                <a:lnTo>
                  <a:pt x="6028502" y="6028502"/>
                </a:lnTo>
                <a:lnTo>
                  <a:pt x="0" y="60285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62375" y="2215395"/>
            <a:ext cx="5225625" cy="522562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39130" r="-39130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1" name="20 Grupo"/>
          <p:cNvGrpSpPr/>
          <p:nvPr/>
        </p:nvGrpSpPr>
        <p:grpSpPr>
          <a:xfrm>
            <a:off x="-762000" y="0"/>
            <a:ext cx="3200400" cy="10287000"/>
            <a:chOff x="-762000" y="0"/>
            <a:chExt cx="3200400" cy="102870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438400" cy="10287000"/>
              <a:chOff x="0" y="0"/>
              <a:chExt cx="1418589" cy="27555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18589" cy="2755547"/>
              </a:xfrm>
              <a:custGeom>
                <a:avLst/>
                <a:gdLst/>
                <a:ahLst/>
                <a:cxnLst/>
                <a:rect l="l" t="t" r="r" b="b"/>
                <a:pathLst>
                  <a:path w="1418589" h="2755547">
                    <a:moveTo>
                      <a:pt x="143736" y="0"/>
                    </a:moveTo>
                    <a:lnTo>
                      <a:pt x="1274853" y="0"/>
                    </a:lnTo>
                    <a:cubicBezTo>
                      <a:pt x="1354236" y="0"/>
                      <a:pt x="1418589" y="64353"/>
                      <a:pt x="1418589" y="143736"/>
                    </a:cubicBezTo>
                    <a:lnTo>
                      <a:pt x="1418589" y="2611811"/>
                    </a:lnTo>
                    <a:cubicBezTo>
                      <a:pt x="1418589" y="2649932"/>
                      <a:pt x="1403446" y="2686492"/>
                      <a:pt x="1376490" y="2713448"/>
                    </a:cubicBezTo>
                    <a:cubicBezTo>
                      <a:pt x="1349534" y="2740403"/>
                      <a:pt x="1312974" y="2755547"/>
                      <a:pt x="1274853" y="2755547"/>
                    </a:cubicBezTo>
                    <a:lnTo>
                      <a:pt x="143736" y="2755547"/>
                    </a:lnTo>
                    <a:cubicBezTo>
                      <a:pt x="105615" y="2755547"/>
                      <a:pt x="69055" y="2740403"/>
                      <a:pt x="42099" y="2713448"/>
                    </a:cubicBezTo>
                    <a:cubicBezTo>
                      <a:pt x="15144" y="2686492"/>
                      <a:pt x="0" y="2649932"/>
                      <a:pt x="0" y="2611811"/>
                    </a:cubicBezTo>
                    <a:lnTo>
                      <a:pt x="0" y="143736"/>
                    </a:lnTo>
                    <a:cubicBezTo>
                      <a:pt x="0" y="105615"/>
                      <a:pt x="15144" y="69055"/>
                      <a:pt x="42099" y="42099"/>
                    </a:cubicBezTo>
                    <a:cubicBezTo>
                      <a:pt x="69055" y="15144"/>
                      <a:pt x="105615" y="0"/>
                      <a:pt x="143736" y="0"/>
                    </a:cubicBezTo>
                    <a:close/>
                  </a:path>
                </a:pathLst>
              </a:custGeom>
              <a:solidFill>
                <a:srgbClr val="7BB401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418589" cy="280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5400000">
              <a:off x="-4381500" y="3619500"/>
              <a:ext cx="10287000" cy="3048000"/>
            </a:xfrm>
            <a:custGeom>
              <a:avLst/>
              <a:gdLst/>
              <a:ahLst/>
              <a:cxnLst/>
              <a:rect l="l" t="t" r="r" b="b"/>
              <a:pathLst>
                <a:path w="12944674" h="4595359">
                  <a:moveTo>
                    <a:pt x="0" y="0"/>
                  </a:moveTo>
                  <a:lnTo>
                    <a:pt x="12944674" y="0"/>
                  </a:lnTo>
                  <a:lnTo>
                    <a:pt x="12944674" y="4595360"/>
                  </a:lnTo>
                  <a:lnTo>
                    <a:pt x="0" y="4595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661773" y="1958840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1773" y="2091114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51970" r="-621009" b="-1346787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531473" y="8442177"/>
            <a:ext cx="816123" cy="81612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24025" y="24025"/>
              <a:ext cx="764749" cy="764749"/>
            </a:xfrm>
            <a:custGeom>
              <a:avLst/>
              <a:gdLst/>
              <a:ahLst/>
              <a:cxnLst/>
              <a:rect l="l" t="t" r="r" b="b"/>
              <a:pathLst>
                <a:path w="764749" h="764749">
                  <a:moveTo>
                    <a:pt x="436037" y="29637"/>
                  </a:moveTo>
                  <a:lnTo>
                    <a:pt x="735113" y="328713"/>
                  </a:lnTo>
                  <a:cubicBezTo>
                    <a:pt x="764750" y="358350"/>
                    <a:pt x="764750" y="406400"/>
                    <a:pt x="735113" y="436037"/>
                  </a:cubicBezTo>
                  <a:lnTo>
                    <a:pt x="436037" y="735113"/>
                  </a:lnTo>
                  <a:cubicBezTo>
                    <a:pt x="406400" y="764750"/>
                    <a:pt x="358350" y="764750"/>
                    <a:pt x="328713" y="735113"/>
                  </a:cubicBezTo>
                  <a:lnTo>
                    <a:pt x="29637" y="436037"/>
                  </a:lnTo>
                  <a:cubicBezTo>
                    <a:pt x="0" y="406400"/>
                    <a:pt x="0" y="358350"/>
                    <a:pt x="29637" y="328713"/>
                  </a:cubicBezTo>
                  <a:lnTo>
                    <a:pt x="328713" y="29637"/>
                  </a:lnTo>
                  <a:cubicBezTo>
                    <a:pt x="358350" y="0"/>
                    <a:pt x="406400" y="0"/>
                    <a:pt x="436037" y="29637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722068" y="9494122"/>
            <a:ext cx="7918851" cy="41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1"/>
              </a:lnSpc>
            </a:pPr>
            <a:r>
              <a:rPr lang="en-US" sz="2451">
                <a:solidFill>
                  <a:srgbClr val="015438"/>
                </a:solidFill>
                <a:latin typeface="Montserrat"/>
                <a:ea typeface="Montserrat"/>
                <a:cs typeface="Montserrat"/>
                <a:sym typeface="Montserrat"/>
              </a:rPr>
              <a:t>Ruta 7 Km. 40 - Cruz de los Caminos - Canelones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51784" y="5454583"/>
            <a:ext cx="6775722" cy="138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5"/>
              </a:lnSpc>
            </a:pPr>
            <a:r>
              <a:rPr lang="en-US" sz="4039">
                <a:solidFill>
                  <a:srgbClr val="015438"/>
                </a:solidFill>
                <a:latin typeface="Montserrat"/>
                <a:ea typeface="Montserrat"/>
                <a:cs typeface="Montserrat"/>
                <a:sym typeface="Montserrat"/>
              </a:rPr>
              <a:t>Tecnólogo en Sistemas Agropecuarios Familiares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81648" y="8633862"/>
            <a:ext cx="515772" cy="38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11956" y="1338032"/>
            <a:ext cx="223164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87"/>
              </a:lnSpc>
            </a:pPr>
            <a:r>
              <a:rPr lang="en-US" sz="5205" spc="-182" dirty="0" err="1">
                <a:solidFill>
                  <a:srgbClr val="015438"/>
                </a:solidFill>
                <a:latin typeface="Montserrat"/>
                <a:ea typeface="Montserrat"/>
                <a:cs typeface="Montserrat"/>
                <a:sym typeface="Montserrat"/>
              </a:rPr>
              <a:t>Anexo</a:t>
            </a:r>
            <a:endParaRPr lang="en-US" sz="5205" spc="-182" dirty="0">
              <a:solidFill>
                <a:srgbClr val="0154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514879" y="2413567"/>
            <a:ext cx="10333230" cy="298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16"/>
              </a:lnSpc>
            </a:pPr>
            <a:r>
              <a:rPr lang="en-US" sz="8583" spc="-695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Centro </a:t>
            </a:r>
            <a:r>
              <a:rPr lang="en-US" sz="8583" spc="-695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Agustín</a:t>
            </a:r>
            <a:r>
              <a:rPr lang="en-US" sz="8583" spc="-695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8583" spc="-695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Ferreiro</a:t>
            </a:r>
            <a:r>
              <a:rPr lang="en-US" sz="8583" spc="-695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DGEIP 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37 Grupo"/>
          <p:cNvGrpSpPr/>
          <p:nvPr/>
        </p:nvGrpSpPr>
        <p:grpSpPr>
          <a:xfrm flipH="1">
            <a:off x="15697200" y="0"/>
            <a:ext cx="3352800" cy="10287000"/>
            <a:chOff x="-762000" y="0"/>
            <a:chExt cx="3200400" cy="10287000"/>
          </a:xfrm>
        </p:grpSpPr>
        <p:grpSp>
          <p:nvGrpSpPr>
            <p:cNvPr id="39" name="Group 7"/>
            <p:cNvGrpSpPr/>
            <p:nvPr/>
          </p:nvGrpSpPr>
          <p:grpSpPr>
            <a:xfrm>
              <a:off x="0" y="0"/>
              <a:ext cx="2438400" cy="10287000"/>
              <a:chOff x="0" y="0"/>
              <a:chExt cx="1418589" cy="2755547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418589" cy="2755547"/>
              </a:xfrm>
              <a:custGeom>
                <a:avLst/>
                <a:gdLst/>
                <a:ahLst/>
                <a:cxnLst/>
                <a:rect l="l" t="t" r="r" b="b"/>
                <a:pathLst>
                  <a:path w="1418589" h="2755547">
                    <a:moveTo>
                      <a:pt x="143736" y="0"/>
                    </a:moveTo>
                    <a:lnTo>
                      <a:pt x="1274853" y="0"/>
                    </a:lnTo>
                    <a:cubicBezTo>
                      <a:pt x="1354236" y="0"/>
                      <a:pt x="1418589" y="64353"/>
                      <a:pt x="1418589" y="143736"/>
                    </a:cubicBezTo>
                    <a:lnTo>
                      <a:pt x="1418589" y="2611811"/>
                    </a:lnTo>
                    <a:cubicBezTo>
                      <a:pt x="1418589" y="2649932"/>
                      <a:pt x="1403446" y="2686492"/>
                      <a:pt x="1376490" y="2713448"/>
                    </a:cubicBezTo>
                    <a:cubicBezTo>
                      <a:pt x="1349534" y="2740403"/>
                      <a:pt x="1312974" y="2755547"/>
                      <a:pt x="1274853" y="2755547"/>
                    </a:cubicBezTo>
                    <a:lnTo>
                      <a:pt x="143736" y="2755547"/>
                    </a:lnTo>
                    <a:cubicBezTo>
                      <a:pt x="105615" y="2755547"/>
                      <a:pt x="69055" y="2740403"/>
                      <a:pt x="42099" y="2713448"/>
                    </a:cubicBezTo>
                    <a:cubicBezTo>
                      <a:pt x="15144" y="2686492"/>
                      <a:pt x="0" y="2649932"/>
                      <a:pt x="0" y="2611811"/>
                    </a:cubicBezTo>
                    <a:lnTo>
                      <a:pt x="0" y="143736"/>
                    </a:lnTo>
                    <a:cubicBezTo>
                      <a:pt x="0" y="105615"/>
                      <a:pt x="15144" y="69055"/>
                      <a:pt x="42099" y="42099"/>
                    </a:cubicBezTo>
                    <a:cubicBezTo>
                      <a:pt x="69055" y="15144"/>
                      <a:pt x="105615" y="0"/>
                      <a:pt x="143736" y="0"/>
                    </a:cubicBezTo>
                    <a:close/>
                  </a:path>
                </a:pathLst>
              </a:custGeom>
              <a:solidFill>
                <a:srgbClr val="7BB401"/>
              </a:solidFill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47625"/>
                <a:ext cx="1418589" cy="280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40" name="Freeform 10"/>
            <p:cNvSpPr/>
            <p:nvPr/>
          </p:nvSpPr>
          <p:spPr>
            <a:xfrm rot="5400000">
              <a:off x="-4381500" y="3619500"/>
              <a:ext cx="10287000" cy="3048000"/>
            </a:xfrm>
            <a:custGeom>
              <a:avLst/>
              <a:gdLst/>
              <a:ahLst/>
              <a:cxnLst/>
              <a:rect l="l" t="t" r="r" b="b"/>
              <a:pathLst>
                <a:path w="12944674" h="4595359">
                  <a:moveTo>
                    <a:pt x="0" y="0"/>
                  </a:moveTo>
                  <a:lnTo>
                    <a:pt x="12944674" y="0"/>
                  </a:lnTo>
                  <a:lnTo>
                    <a:pt x="12944674" y="4595360"/>
                  </a:lnTo>
                  <a:lnTo>
                    <a:pt x="0" y="4595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6091710" y="1380829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91710" y="1513103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84892" y="2282937"/>
            <a:ext cx="3528419" cy="3568566"/>
          </a:xfrm>
          <a:custGeom>
            <a:avLst/>
            <a:gdLst/>
            <a:ahLst/>
            <a:cxnLst/>
            <a:rect l="l" t="t" r="r" b="b"/>
            <a:pathLst>
              <a:path w="3528419" h="3568566">
                <a:moveTo>
                  <a:pt x="0" y="0"/>
                </a:moveTo>
                <a:lnTo>
                  <a:pt x="3528419" y="0"/>
                </a:lnTo>
                <a:lnTo>
                  <a:pt x="3528419" y="3568566"/>
                </a:lnTo>
                <a:lnTo>
                  <a:pt x="0" y="356856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681648" y="8633862"/>
            <a:ext cx="515772" cy="38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87285" y="342900"/>
            <a:ext cx="3717244" cy="584947"/>
            <a:chOff x="0" y="0"/>
            <a:chExt cx="4956325" cy="77993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956325" cy="779930"/>
              <a:chOff x="0" y="0"/>
              <a:chExt cx="986253" cy="15519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86253" cy="155197"/>
              </a:xfrm>
              <a:custGeom>
                <a:avLst/>
                <a:gdLst/>
                <a:ahLst/>
                <a:cxnLst/>
                <a:rect l="l" t="t" r="r" b="b"/>
                <a:pathLst>
                  <a:path w="986253" h="155197">
                    <a:moveTo>
                      <a:pt x="77599" y="0"/>
                    </a:moveTo>
                    <a:lnTo>
                      <a:pt x="908655" y="0"/>
                    </a:lnTo>
                    <a:cubicBezTo>
                      <a:pt x="951511" y="0"/>
                      <a:pt x="986253" y="34742"/>
                      <a:pt x="986253" y="77599"/>
                    </a:cubicBezTo>
                    <a:lnTo>
                      <a:pt x="986253" y="77599"/>
                    </a:lnTo>
                    <a:cubicBezTo>
                      <a:pt x="986253" y="120455"/>
                      <a:pt x="951511" y="155197"/>
                      <a:pt x="908655" y="155197"/>
                    </a:cubicBezTo>
                    <a:lnTo>
                      <a:pt x="77599" y="155197"/>
                    </a:lnTo>
                    <a:cubicBezTo>
                      <a:pt x="34742" y="155197"/>
                      <a:pt x="0" y="120455"/>
                      <a:pt x="0" y="77599"/>
                    </a:cubicBezTo>
                    <a:lnTo>
                      <a:pt x="0" y="77599"/>
                    </a:lnTo>
                    <a:cubicBezTo>
                      <a:pt x="0" y="34742"/>
                      <a:pt x="34742" y="0"/>
                      <a:pt x="77599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986253" cy="2028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77768" y="72408"/>
              <a:ext cx="4600789" cy="580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2"/>
                </a:lnSpc>
              </a:pPr>
              <a:r>
                <a:rPr lang="en-US" sz="263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Equipo</a:t>
              </a:r>
              <a:r>
                <a:rPr lang="en-US" sz="263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63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Gestión</a:t>
              </a:r>
              <a:endParaRPr lang="en-US" sz="263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96025" y="4267573"/>
            <a:ext cx="3717244" cy="584947"/>
            <a:chOff x="0" y="0"/>
            <a:chExt cx="4956325" cy="7799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4956325" cy="779930"/>
              <a:chOff x="0" y="0"/>
              <a:chExt cx="986253" cy="15519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86253" cy="155197"/>
              </a:xfrm>
              <a:custGeom>
                <a:avLst/>
                <a:gdLst/>
                <a:ahLst/>
                <a:cxnLst/>
                <a:rect l="l" t="t" r="r" b="b"/>
                <a:pathLst>
                  <a:path w="986253" h="155197">
                    <a:moveTo>
                      <a:pt x="77599" y="0"/>
                    </a:moveTo>
                    <a:lnTo>
                      <a:pt x="908655" y="0"/>
                    </a:lnTo>
                    <a:cubicBezTo>
                      <a:pt x="951511" y="0"/>
                      <a:pt x="986253" y="34742"/>
                      <a:pt x="986253" y="77599"/>
                    </a:cubicBezTo>
                    <a:lnTo>
                      <a:pt x="986253" y="77599"/>
                    </a:lnTo>
                    <a:cubicBezTo>
                      <a:pt x="986253" y="120455"/>
                      <a:pt x="951511" y="155197"/>
                      <a:pt x="908655" y="155197"/>
                    </a:cubicBezTo>
                    <a:lnTo>
                      <a:pt x="77599" y="155197"/>
                    </a:lnTo>
                    <a:cubicBezTo>
                      <a:pt x="34742" y="155197"/>
                      <a:pt x="0" y="120455"/>
                      <a:pt x="0" y="77599"/>
                    </a:cubicBezTo>
                    <a:lnTo>
                      <a:pt x="0" y="77599"/>
                    </a:lnTo>
                    <a:cubicBezTo>
                      <a:pt x="0" y="34742"/>
                      <a:pt x="34742" y="0"/>
                      <a:pt x="77599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986253" cy="2028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114300" y="114377"/>
              <a:ext cx="4600789" cy="580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2"/>
                </a:lnSpc>
              </a:pPr>
              <a:r>
                <a:rPr lang="en-US" sz="263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Estudiantes: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39448" y="5609917"/>
            <a:ext cx="3717244" cy="952137"/>
            <a:chOff x="0" y="0"/>
            <a:chExt cx="4956325" cy="126951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4956325" cy="779930"/>
              <a:chOff x="0" y="0"/>
              <a:chExt cx="986253" cy="15519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86253" cy="155197"/>
              </a:xfrm>
              <a:custGeom>
                <a:avLst/>
                <a:gdLst/>
                <a:ahLst/>
                <a:cxnLst/>
                <a:rect l="l" t="t" r="r" b="b"/>
                <a:pathLst>
                  <a:path w="986253" h="155197">
                    <a:moveTo>
                      <a:pt x="77599" y="0"/>
                    </a:moveTo>
                    <a:lnTo>
                      <a:pt x="908655" y="0"/>
                    </a:lnTo>
                    <a:cubicBezTo>
                      <a:pt x="951511" y="0"/>
                      <a:pt x="986253" y="34742"/>
                      <a:pt x="986253" y="77599"/>
                    </a:cubicBezTo>
                    <a:lnTo>
                      <a:pt x="986253" y="77599"/>
                    </a:lnTo>
                    <a:cubicBezTo>
                      <a:pt x="986253" y="120455"/>
                      <a:pt x="951511" y="155197"/>
                      <a:pt x="908655" y="155197"/>
                    </a:cubicBezTo>
                    <a:lnTo>
                      <a:pt x="77599" y="155197"/>
                    </a:lnTo>
                    <a:cubicBezTo>
                      <a:pt x="34742" y="155197"/>
                      <a:pt x="0" y="120455"/>
                      <a:pt x="0" y="77599"/>
                    </a:cubicBezTo>
                    <a:lnTo>
                      <a:pt x="0" y="77599"/>
                    </a:lnTo>
                    <a:cubicBezTo>
                      <a:pt x="0" y="34742"/>
                      <a:pt x="34742" y="0"/>
                      <a:pt x="77599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986253" cy="2028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66262"/>
              <a:ext cx="4600789" cy="1203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2"/>
                </a:lnSpc>
              </a:pPr>
              <a:r>
                <a:rPr lang="en-US" sz="263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Oferta Educativa 2026: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32585" y="7959237"/>
            <a:ext cx="3895749" cy="1014125"/>
            <a:chOff x="0" y="0"/>
            <a:chExt cx="5194332" cy="1352166"/>
          </a:xfrm>
        </p:grpSpPr>
        <p:grpSp>
          <p:nvGrpSpPr>
            <p:cNvPr id="30" name="Group 30"/>
            <p:cNvGrpSpPr/>
            <p:nvPr/>
          </p:nvGrpSpPr>
          <p:grpSpPr>
            <a:xfrm>
              <a:off x="182471" y="0"/>
              <a:ext cx="4956325" cy="1352166"/>
              <a:chOff x="0" y="0"/>
              <a:chExt cx="986253" cy="26906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86253" cy="269066"/>
              </a:xfrm>
              <a:custGeom>
                <a:avLst/>
                <a:gdLst/>
                <a:ahLst/>
                <a:cxnLst/>
                <a:rect l="l" t="t" r="r" b="b"/>
                <a:pathLst>
                  <a:path w="986253" h="269066">
                    <a:moveTo>
                      <a:pt x="106218" y="0"/>
                    </a:moveTo>
                    <a:lnTo>
                      <a:pt x="880035" y="0"/>
                    </a:lnTo>
                    <a:cubicBezTo>
                      <a:pt x="908206" y="0"/>
                      <a:pt x="935223" y="11191"/>
                      <a:pt x="955143" y="31111"/>
                    </a:cubicBezTo>
                    <a:cubicBezTo>
                      <a:pt x="975062" y="51030"/>
                      <a:pt x="986253" y="78047"/>
                      <a:pt x="986253" y="106218"/>
                    </a:cubicBezTo>
                    <a:lnTo>
                      <a:pt x="986253" y="162848"/>
                    </a:lnTo>
                    <a:cubicBezTo>
                      <a:pt x="986253" y="191019"/>
                      <a:pt x="975062" y="218036"/>
                      <a:pt x="955143" y="237955"/>
                    </a:cubicBezTo>
                    <a:cubicBezTo>
                      <a:pt x="935223" y="257875"/>
                      <a:pt x="908206" y="269066"/>
                      <a:pt x="880035" y="269066"/>
                    </a:cubicBezTo>
                    <a:lnTo>
                      <a:pt x="106218" y="269066"/>
                    </a:lnTo>
                    <a:cubicBezTo>
                      <a:pt x="78047" y="269066"/>
                      <a:pt x="51030" y="257875"/>
                      <a:pt x="31111" y="237955"/>
                    </a:cubicBezTo>
                    <a:cubicBezTo>
                      <a:pt x="11191" y="218036"/>
                      <a:pt x="0" y="191019"/>
                      <a:pt x="0" y="162848"/>
                    </a:cubicBezTo>
                    <a:lnTo>
                      <a:pt x="0" y="106218"/>
                    </a:lnTo>
                    <a:cubicBezTo>
                      <a:pt x="0" y="78047"/>
                      <a:pt x="11191" y="51030"/>
                      <a:pt x="31111" y="31111"/>
                    </a:cubicBezTo>
                    <a:cubicBezTo>
                      <a:pt x="51030" y="11191"/>
                      <a:pt x="78047" y="0"/>
                      <a:pt x="106218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986253" cy="3166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0" y="-30722"/>
              <a:ext cx="5194332" cy="1203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2"/>
                </a:lnSpc>
              </a:pPr>
              <a:r>
                <a:rPr lang="en-US" sz="263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Figuras</a:t>
              </a:r>
              <a:r>
                <a:rPr lang="en-US" sz="263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63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acompañamiento</a:t>
              </a:r>
              <a:r>
                <a:rPr lang="en-US" sz="263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989994" y="5589137"/>
            <a:ext cx="10989796" cy="181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1° BTP Sistema de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Producción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Agrarios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(2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grupos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algn="l">
              <a:lnSpc>
                <a:spcPts val="3660"/>
              </a:lnSpc>
            </a:pP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2° BTP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Producción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Lechera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( 2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grupos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algn="l">
              <a:lnSpc>
                <a:spcPts val="3660"/>
              </a:lnSpc>
            </a:pP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3° BTP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Producción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Lechera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(2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grupos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Tecnólogo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Sistemas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Agropecuarios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Familiares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(Mod. 1,2,3 y 4)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89994" y="397206"/>
            <a:ext cx="9814113" cy="328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Director Dr. Vet. Ramiro Martínez 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PANS Ing.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Agr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Gerardo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Noya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PANS Ing.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Agr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Lucia Lasa 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PANS Dr. Vet.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Dermidio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Hernández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Coordinadora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CAF. Ing.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Agr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Elena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Apezteguía</a:t>
            </a:r>
            <a:endParaRPr lang="en-US" sz="2614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Jeja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Internados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Téc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Lech María José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Palabes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Secretaria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Escolar Natalia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Nodar</a:t>
            </a:r>
            <a:endParaRPr lang="en-US" sz="2614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989994" y="4177920"/>
            <a:ext cx="8984190" cy="89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total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asisten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146 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estudiantes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de los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cuales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108 se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encuentran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régimen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internado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013701" y="8029007"/>
            <a:ext cx="9976969" cy="186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Adscripta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Prof. Leticia Sierra </a:t>
            </a:r>
          </a:p>
          <a:p>
            <a:pPr algn="l">
              <a:lnSpc>
                <a:spcPts val="3660"/>
              </a:lnSpc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Adscripta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Prof. Ana Laura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Rebellato</a:t>
            </a:r>
            <a:endParaRPr lang="en-US" sz="2614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Psicóloga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Lic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Cecilia Reyes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Articuladora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Pedagógica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Mtra</a:t>
            </a:r>
            <a:r>
              <a:rPr lang="en-US" sz="261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Carmen Martínez.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357399" y="270452"/>
            <a:ext cx="1667205" cy="1632981"/>
          </a:xfrm>
          <a:custGeom>
            <a:avLst/>
            <a:gdLst/>
            <a:ahLst/>
            <a:cxnLst/>
            <a:rect l="l" t="t" r="r" b="b"/>
            <a:pathLst>
              <a:path w="1667205" h="1632981">
                <a:moveTo>
                  <a:pt x="0" y="0"/>
                </a:moveTo>
                <a:lnTo>
                  <a:pt x="1667205" y="0"/>
                </a:lnTo>
                <a:lnTo>
                  <a:pt x="1667205" y="1632981"/>
                </a:lnTo>
                <a:lnTo>
                  <a:pt x="0" y="16329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914754" y="1408196"/>
            <a:ext cx="3138056" cy="879527"/>
            <a:chOff x="0" y="0"/>
            <a:chExt cx="4184074" cy="1172703"/>
          </a:xfrm>
        </p:grpSpPr>
        <p:grpSp>
          <p:nvGrpSpPr>
            <p:cNvPr id="13" name="Group 13"/>
            <p:cNvGrpSpPr/>
            <p:nvPr/>
          </p:nvGrpSpPr>
          <p:grpSpPr>
            <a:xfrm>
              <a:off x="105671" y="65924"/>
              <a:ext cx="3266755" cy="1106778"/>
              <a:chOff x="0" y="0"/>
              <a:chExt cx="307388" cy="10414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07388" cy="104143"/>
              </a:xfrm>
              <a:custGeom>
                <a:avLst/>
                <a:gdLst/>
                <a:ahLst/>
                <a:cxnLst/>
                <a:rect l="l" t="t" r="r" b="b"/>
                <a:pathLst>
                  <a:path w="307388" h="104143">
                    <a:moveTo>
                      <a:pt x="52072" y="0"/>
                    </a:moveTo>
                    <a:lnTo>
                      <a:pt x="255317" y="0"/>
                    </a:lnTo>
                    <a:cubicBezTo>
                      <a:pt x="269127" y="0"/>
                      <a:pt x="282371" y="5486"/>
                      <a:pt x="292137" y="15251"/>
                    </a:cubicBezTo>
                    <a:cubicBezTo>
                      <a:pt x="301902" y="25017"/>
                      <a:pt x="307388" y="38261"/>
                      <a:pt x="307388" y="52072"/>
                    </a:cubicBezTo>
                    <a:lnTo>
                      <a:pt x="307388" y="52072"/>
                    </a:lnTo>
                    <a:cubicBezTo>
                      <a:pt x="307388" y="65882"/>
                      <a:pt x="301902" y="79127"/>
                      <a:pt x="292137" y="88892"/>
                    </a:cubicBezTo>
                    <a:cubicBezTo>
                      <a:pt x="282371" y="98657"/>
                      <a:pt x="269127" y="104143"/>
                      <a:pt x="255317" y="104143"/>
                    </a:cubicBezTo>
                    <a:lnTo>
                      <a:pt x="52072" y="104143"/>
                    </a:lnTo>
                    <a:cubicBezTo>
                      <a:pt x="38261" y="104143"/>
                      <a:pt x="25017" y="98657"/>
                      <a:pt x="15251" y="88892"/>
                    </a:cubicBezTo>
                    <a:cubicBezTo>
                      <a:pt x="5486" y="79127"/>
                      <a:pt x="0" y="65882"/>
                      <a:pt x="0" y="52072"/>
                    </a:cubicBezTo>
                    <a:lnTo>
                      <a:pt x="0" y="52072"/>
                    </a:lnTo>
                    <a:cubicBezTo>
                      <a:pt x="0" y="38261"/>
                      <a:pt x="5486" y="25017"/>
                      <a:pt x="15251" y="15251"/>
                    </a:cubicBezTo>
                    <a:cubicBezTo>
                      <a:pt x="25017" y="5486"/>
                      <a:pt x="38261" y="0"/>
                      <a:pt x="52072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307388" cy="151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1161424" cy="1161424"/>
            </a:xfrm>
            <a:custGeom>
              <a:avLst/>
              <a:gdLst/>
              <a:ahLst/>
              <a:cxnLst/>
              <a:rect l="l" t="t" r="r" b="b"/>
              <a:pathLst>
                <a:path w="1161424" h="1161424">
                  <a:moveTo>
                    <a:pt x="0" y="0"/>
                  </a:moveTo>
                  <a:lnTo>
                    <a:pt x="1161424" y="0"/>
                  </a:lnTo>
                  <a:lnTo>
                    <a:pt x="1161424" y="1161424"/>
                  </a:lnTo>
                  <a:lnTo>
                    <a:pt x="0" y="116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212922"/>
              <a:ext cx="4184074" cy="653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3"/>
                </a:lnSpc>
              </a:pPr>
              <a:r>
                <a:rPr lang="en-US" sz="2945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Tambo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69745" y="2371935"/>
            <a:ext cx="5520631" cy="2870882"/>
          </a:xfrm>
          <a:custGeom>
            <a:avLst/>
            <a:gdLst/>
            <a:ahLst/>
            <a:cxnLst/>
            <a:rect l="l" t="t" r="r" b="b"/>
            <a:pathLst>
              <a:path w="8800648" h="3861284">
                <a:moveTo>
                  <a:pt x="0" y="0"/>
                </a:moveTo>
                <a:lnTo>
                  <a:pt x="8800648" y="0"/>
                </a:lnTo>
                <a:lnTo>
                  <a:pt x="8800648" y="3861284"/>
                </a:lnTo>
                <a:lnTo>
                  <a:pt x="0" y="386128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98417" y="135039"/>
            <a:ext cx="7875967" cy="109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88"/>
              </a:lnSpc>
            </a:pPr>
            <a:r>
              <a:rPr lang="en-US" sz="6420" spc="-520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Escenarios</a:t>
            </a:r>
            <a:r>
              <a:rPr lang="en-US" sz="6420" spc="-520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6420" spc="-520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trabajo</a:t>
            </a:r>
            <a:endParaRPr lang="en-US" sz="6420" spc="-520" dirty="0">
              <a:solidFill>
                <a:srgbClr val="015438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56F1A7C7-7E3C-4E85-BC43-0C102957D7DA}"/>
              </a:ext>
            </a:extLst>
          </p:cNvPr>
          <p:cNvGrpSpPr/>
          <p:nvPr/>
        </p:nvGrpSpPr>
        <p:grpSpPr>
          <a:xfrm>
            <a:off x="6819804" y="1511803"/>
            <a:ext cx="5049600" cy="807942"/>
            <a:chOff x="3136587" y="2091114"/>
            <a:chExt cx="5049600" cy="896443"/>
          </a:xfrm>
        </p:grpSpPr>
        <p:grpSp>
          <p:nvGrpSpPr>
            <p:cNvPr id="31" name="Group 17">
              <a:extLst>
                <a:ext uri="{FF2B5EF4-FFF2-40B4-BE49-F238E27FC236}">
                  <a16:creationId xmlns:a16="http://schemas.microsoft.com/office/drawing/2014/main" id="{F6E79093-DA32-4372-83D5-7C17121D8B4A}"/>
                </a:ext>
              </a:extLst>
            </p:cNvPr>
            <p:cNvGrpSpPr/>
            <p:nvPr/>
          </p:nvGrpSpPr>
          <p:grpSpPr>
            <a:xfrm>
              <a:off x="3136587" y="2091114"/>
              <a:ext cx="5049600" cy="887985"/>
              <a:chOff x="0" y="0"/>
              <a:chExt cx="633529" cy="111408"/>
            </a:xfrm>
          </p:grpSpPr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669396FE-07C1-4B8D-87CB-7ECC03779263}"/>
                  </a:ext>
                </a:extLst>
              </p:cNvPr>
              <p:cNvSpPr/>
              <p:nvPr/>
            </p:nvSpPr>
            <p:spPr>
              <a:xfrm>
                <a:off x="0" y="0"/>
                <a:ext cx="633529" cy="111408"/>
              </a:xfrm>
              <a:custGeom>
                <a:avLst/>
                <a:gdLst/>
                <a:ahLst/>
                <a:cxnLst/>
                <a:rect l="l" t="t" r="r" b="b"/>
                <a:pathLst>
                  <a:path w="633529" h="111408">
                    <a:moveTo>
                      <a:pt x="55704" y="0"/>
                    </a:moveTo>
                    <a:lnTo>
                      <a:pt x="577825" y="0"/>
                    </a:lnTo>
                    <a:cubicBezTo>
                      <a:pt x="608589" y="0"/>
                      <a:pt x="633529" y="24939"/>
                      <a:pt x="633529" y="55704"/>
                    </a:cubicBezTo>
                    <a:lnTo>
                      <a:pt x="633529" y="55704"/>
                    </a:lnTo>
                    <a:cubicBezTo>
                      <a:pt x="633529" y="70477"/>
                      <a:pt x="627660" y="84646"/>
                      <a:pt x="617213" y="95092"/>
                    </a:cubicBezTo>
                    <a:cubicBezTo>
                      <a:pt x="606767" y="105539"/>
                      <a:pt x="592598" y="111408"/>
                      <a:pt x="577825" y="111408"/>
                    </a:cubicBezTo>
                    <a:lnTo>
                      <a:pt x="55704" y="111408"/>
                    </a:lnTo>
                    <a:cubicBezTo>
                      <a:pt x="24939" y="111408"/>
                      <a:pt x="0" y="86468"/>
                      <a:pt x="0" y="55704"/>
                    </a:cubicBezTo>
                    <a:lnTo>
                      <a:pt x="0" y="55704"/>
                    </a:lnTo>
                    <a:cubicBezTo>
                      <a:pt x="0" y="24939"/>
                      <a:pt x="24939" y="0"/>
                      <a:pt x="55704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35" name="TextBox 19">
                <a:extLst>
                  <a:ext uri="{FF2B5EF4-FFF2-40B4-BE49-F238E27FC236}">
                    <a16:creationId xmlns:a16="http://schemas.microsoft.com/office/drawing/2014/main" id="{B5C35561-44F2-4B62-B5DE-014446B4C51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33529" cy="159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0F23B7D4-AD63-4BB3-9AD4-BB73D35BCF93}"/>
                </a:ext>
              </a:extLst>
            </p:cNvPr>
            <p:cNvSpPr/>
            <p:nvPr/>
          </p:nvSpPr>
          <p:spPr>
            <a:xfrm>
              <a:off x="3221862" y="2116489"/>
              <a:ext cx="871068" cy="871068"/>
            </a:xfrm>
            <a:custGeom>
              <a:avLst/>
              <a:gdLst/>
              <a:ahLst/>
              <a:cxnLst/>
              <a:rect l="l" t="t" r="r" b="b"/>
              <a:pathLst>
                <a:path w="871068" h="871068">
                  <a:moveTo>
                    <a:pt x="0" y="0"/>
                  </a:moveTo>
                  <a:lnTo>
                    <a:pt x="871068" y="0"/>
                  </a:lnTo>
                  <a:lnTo>
                    <a:pt x="871068" y="871069"/>
                  </a:lnTo>
                  <a:lnTo>
                    <a:pt x="0" y="871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8C8284F7-E19D-42FF-8548-65616F569F71}"/>
                </a:ext>
              </a:extLst>
            </p:cNvPr>
            <p:cNvSpPr txBox="1"/>
            <p:nvPr/>
          </p:nvSpPr>
          <p:spPr>
            <a:xfrm>
              <a:off x="4092930" y="2306363"/>
              <a:ext cx="3905185" cy="443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66"/>
                </a:lnSpc>
              </a:pPr>
              <a:r>
                <a:rPr lang="en-US" sz="2618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Producción</a:t>
              </a:r>
              <a:r>
                <a:rPr lang="en-US" sz="2618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Vegetal</a:t>
              </a:r>
            </a:p>
          </p:txBody>
        </p:sp>
      </p:grpSp>
      <p:sp>
        <p:nvSpPr>
          <p:cNvPr id="36" name="Freeform 13">
            <a:extLst>
              <a:ext uri="{FF2B5EF4-FFF2-40B4-BE49-F238E27FC236}">
                <a16:creationId xmlns:a16="http://schemas.microsoft.com/office/drawing/2014/main" id="{3DA237C8-7A29-453B-8DB4-344337C983D4}"/>
              </a:ext>
            </a:extLst>
          </p:cNvPr>
          <p:cNvSpPr/>
          <p:nvPr/>
        </p:nvSpPr>
        <p:spPr>
          <a:xfrm>
            <a:off x="7092849" y="2149786"/>
            <a:ext cx="4592087" cy="3460308"/>
          </a:xfrm>
          <a:custGeom>
            <a:avLst/>
            <a:gdLst/>
            <a:ahLst/>
            <a:cxnLst/>
            <a:rect l="l" t="t" r="r" b="b"/>
            <a:pathLst>
              <a:path w="4309501" h="3232126">
                <a:moveTo>
                  <a:pt x="0" y="0"/>
                </a:moveTo>
                <a:lnTo>
                  <a:pt x="4309502" y="0"/>
                </a:lnTo>
                <a:lnTo>
                  <a:pt x="4309502" y="3232126"/>
                </a:lnTo>
                <a:lnTo>
                  <a:pt x="0" y="323212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t="10362" b="10362"/>
            </a:stretch>
          </a:blipFill>
        </p:spPr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18B0808C-BD18-45B4-BFA4-F989205EFCCA}"/>
              </a:ext>
            </a:extLst>
          </p:cNvPr>
          <p:cNvGrpSpPr/>
          <p:nvPr/>
        </p:nvGrpSpPr>
        <p:grpSpPr>
          <a:xfrm>
            <a:off x="14694368" y="5605481"/>
            <a:ext cx="3138056" cy="867280"/>
            <a:chOff x="0" y="0"/>
            <a:chExt cx="4184074" cy="1172703"/>
          </a:xfrm>
        </p:grpSpPr>
        <p:grpSp>
          <p:nvGrpSpPr>
            <p:cNvPr id="38" name="Group 13">
              <a:extLst>
                <a:ext uri="{FF2B5EF4-FFF2-40B4-BE49-F238E27FC236}">
                  <a16:creationId xmlns:a16="http://schemas.microsoft.com/office/drawing/2014/main" id="{6F457EF9-E26E-408A-A620-1E2A1F539A90}"/>
                </a:ext>
              </a:extLst>
            </p:cNvPr>
            <p:cNvGrpSpPr/>
            <p:nvPr/>
          </p:nvGrpSpPr>
          <p:grpSpPr>
            <a:xfrm>
              <a:off x="105671" y="65924"/>
              <a:ext cx="3266755" cy="1106778"/>
              <a:chOff x="0" y="0"/>
              <a:chExt cx="307388" cy="104143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3A1A9277-77F8-4463-A7F3-1AAEA901670E}"/>
                  </a:ext>
                </a:extLst>
              </p:cNvPr>
              <p:cNvSpPr/>
              <p:nvPr/>
            </p:nvSpPr>
            <p:spPr>
              <a:xfrm>
                <a:off x="0" y="0"/>
                <a:ext cx="307388" cy="104143"/>
              </a:xfrm>
              <a:custGeom>
                <a:avLst/>
                <a:gdLst/>
                <a:ahLst/>
                <a:cxnLst/>
                <a:rect l="l" t="t" r="r" b="b"/>
                <a:pathLst>
                  <a:path w="307388" h="104143">
                    <a:moveTo>
                      <a:pt x="52072" y="0"/>
                    </a:moveTo>
                    <a:lnTo>
                      <a:pt x="255317" y="0"/>
                    </a:lnTo>
                    <a:cubicBezTo>
                      <a:pt x="269127" y="0"/>
                      <a:pt x="282371" y="5486"/>
                      <a:pt x="292137" y="15251"/>
                    </a:cubicBezTo>
                    <a:cubicBezTo>
                      <a:pt x="301902" y="25017"/>
                      <a:pt x="307388" y="38261"/>
                      <a:pt x="307388" y="52072"/>
                    </a:cubicBezTo>
                    <a:lnTo>
                      <a:pt x="307388" y="52072"/>
                    </a:lnTo>
                    <a:cubicBezTo>
                      <a:pt x="307388" y="65882"/>
                      <a:pt x="301902" y="79127"/>
                      <a:pt x="292137" y="88892"/>
                    </a:cubicBezTo>
                    <a:cubicBezTo>
                      <a:pt x="282371" y="98657"/>
                      <a:pt x="269127" y="104143"/>
                      <a:pt x="255317" y="104143"/>
                    </a:cubicBezTo>
                    <a:lnTo>
                      <a:pt x="52072" y="104143"/>
                    </a:lnTo>
                    <a:cubicBezTo>
                      <a:pt x="38261" y="104143"/>
                      <a:pt x="25017" y="98657"/>
                      <a:pt x="15251" y="88892"/>
                    </a:cubicBezTo>
                    <a:cubicBezTo>
                      <a:pt x="5486" y="79127"/>
                      <a:pt x="0" y="65882"/>
                      <a:pt x="0" y="52072"/>
                    </a:cubicBezTo>
                    <a:lnTo>
                      <a:pt x="0" y="52072"/>
                    </a:lnTo>
                    <a:cubicBezTo>
                      <a:pt x="0" y="38261"/>
                      <a:pt x="5486" y="25017"/>
                      <a:pt x="15251" y="15251"/>
                    </a:cubicBezTo>
                    <a:cubicBezTo>
                      <a:pt x="25017" y="5486"/>
                      <a:pt x="38261" y="0"/>
                      <a:pt x="52072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42" name="TextBox 15">
                <a:extLst>
                  <a:ext uri="{FF2B5EF4-FFF2-40B4-BE49-F238E27FC236}">
                    <a16:creationId xmlns:a16="http://schemas.microsoft.com/office/drawing/2014/main" id="{94384CA5-11CB-4842-BDD8-19A6A8F5F2F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07388" cy="151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8BECD144-A71E-410E-AAFC-AEA04AFA84FE}"/>
                </a:ext>
              </a:extLst>
            </p:cNvPr>
            <p:cNvSpPr/>
            <p:nvPr/>
          </p:nvSpPr>
          <p:spPr>
            <a:xfrm>
              <a:off x="0" y="0"/>
              <a:ext cx="1161424" cy="1161424"/>
            </a:xfrm>
            <a:custGeom>
              <a:avLst/>
              <a:gdLst/>
              <a:ahLst/>
              <a:cxnLst/>
              <a:rect l="l" t="t" r="r" b="b"/>
              <a:pathLst>
                <a:path w="1161424" h="1161424">
                  <a:moveTo>
                    <a:pt x="0" y="0"/>
                  </a:moveTo>
                  <a:lnTo>
                    <a:pt x="1161424" y="0"/>
                  </a:lnTo>
                  <a:lnTo>
                    <a:pt x="1161424" y="1161424"/>
                  </a:lnTo>
                  <a:lnTo>
                    <a:pt x="0" y="116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17">
              <a:extLst>
                <a:ext uri="{FF2B5EF4-FFF2-40B4-BE49-F238E27FC236}">
                  <a16:creationId xmlns:a16="http://schemas.microsoft.com/office/drawing/2014/main" id="{B56EF601-4BF8-4B14-9348-3D87B1BE9AA5}"/>
                </a:ext>
              </a:extLst>
            </p:cNvPr>
            <p:cNvSpPr txBox="1"/>
            <p:nvPr/>
          </p:nvSpPr>
          <p:spPr>
            <a:xfrm>
              <a:off x="0" y="212922"/>
              <a:ext cx="4184074" cy="653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3"/>
                </a:lnSpc>
              </a:pPr>
              <a:r>
                <a:rPr lang="en-US" sz="294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Huerta</a:t>
              </a:r>
            </a:p>
          </p:txBody>
        </p:sp>
      </p:grpSp>
      <p:sp>
        <p:nvSpPr>
          <p:cNvPr id="43" name="Freeform 18">
            <a:extLst>
              <a:ext uri="{FF2B5EF4-FFF2-40B4-BE49-F238E27FC236}">
                <a16:creationId xmlns:a16="http://schemas.microsoft.com/office/drawing/2014/main" id="{48ED9463-52B6-4608-B2A7-2F329E9C37F6}"/>
              </a:ext>
            </a:extLst>
          </p:cNvPr>
          <p:cNvSpPr/>
          <p:nvPr/>
        </p:nvSpPr>
        <p:spPr>
          <a:xfrm>
            <a:off x="13866199" y="6587832"/>
            <a:ext cx="3829840" cy="3478687"/>
          </a:xfrm>
          <a:custGeom>
            <a:avLst/>
            <a:gdLst/>
            <a:ahLst/>
            <a:cxnLst/>
            <a:rect l="l" t="t" r="r" b="b"/>
            <a:pathLst>
              <a:path w="3067840" h="3099087">
                <a:moveTo>
                  <a:pt x="0" y="0"/>
                </a:moveTo>
                <a:lnTo>
                  <a:pt x="3067841" y="0"/>
                </a:lnTo>
                <a:lnTo>
                  <a:pt x="3067841" y="3099087"/>
                </a:lnTo>
                <a:lnTo>
                  <a:pt x="0" y="309908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grpSp>
        <p:nvGrpSpPr>
          <p:cNvPr id="44" name="Group 12">
            <a:extLst>
              <a:ext uri="{FF2B5EF4-FFF2-40B4-BE49-F238E27FC236}">
                <a16:creationId xmlns:a16="http://schemas.microsoft.com/office/drawing/2014/main" id="{532CA611-B2D8-4C00-8316-D999A5A61A1A}"/>
              </a:ext>
            </a:extLst>
          </p:cNvPr>
          <p:cNvGrpSpPr/>
          <p:nvPr/>
        </p:nvGrpSpPr>
        <p:grpSpPr>
          <a:xfrm>
            <a:off x="2024604" y="5497315"/>
            <a:ext cx="3138056" cy="879527"/>
            <a:chOff x="0" y="0"/>
            <a:chExt cx="4184074" cy="1172703"/>
          </a:xfrm>
        </p:grpSpPr>
        <p:grpSp>
          <p:nvGrpSpPr>
            <p:cNvPr id="45" name="Group 13">
              <a:extLst>
                <a:ext uri="{FF2B5EF4-FFF2-40B4-BE49-F238E27FC236}">
                  <a16:creationId xmlns:a16="http://schemas.microsoft.com/office/drawing/2014/main" id="{E44BBEF8-F99B-4374-8E40-E053D6DD4EBE}"/>
                </a:ext>
              </a:extLst>
            </p:cNvPr>
            <p:cNvGrpSpPr/>
            <p:nvPr/>
          </p:nvGrpSpPr>
          <p:grpSpPr>
            <a:xfrm>
              <a:off x="105671" y="65924"/>
              <a:ext cx="3266755" cy="1106778"/>
              <a:chOff x="0" y="0"/>
              <a:chExt cx="307388" cy="104143"/>
            </a:xfrm>
          </p:grpSpPr>
          <p:sp>
            <p:nvSpPr>
              <p:cNvPr id="48" name="Freeform 14">
                <a:extLst>
                  <a:ext uri="{FF2B5EF4-FFF2-40B4-BE49-F238E27FC236}">
                    <a16:creationId xmlns:a16="http://schemas.microsoft.com/office/drawing/2014/main" id="{A908ECB0-DDFF-4159-95C8-7BDD8F42DD31}"/>
                  </a:ext>
                </a:extLst>
              </p:cNvPr>
              <p:cNvSpPr/>
              <p:nvPr/>
            </p:nvSpPr>
            <p:spPr>
              <a:xfrm>
                <a:off x="0" y="0"/>
                <a:ext cx="307388" cy="104143"/>
              </a:xfrm>
              <a:custGeom>
                <a:avLst/>
                <a:gdLst/>
                <a:ahLst/>
                <a:cxnLst/>
                <a:rect l="l" t="t" r="r" b="b"/>
                <a:pathLst>
                  <a:path w="307388" h="104143">
                    <a:moveTo>
                      <a:pt x="52072" y="0"/>
                    </a:moveTo>
                    <a:lnTo>
                      <a:pt x="255317" y="0"/>
                    </a:lnTo>
                    <a:cubicBezTo>
                      <a:pt x="269127" y="0"/>
                      <a:pt x="282371" y="5486"/>
                      <a:pt x="292137" y="15251"/>
                    </a:cubicBezTo>
                    <a:cubicBezTo>
                      <a:pt x="301902" y="25017"/>
                      <a:pt x="307388" y="38261"/>
                      <a:pt x="307388" y="52072"/>
                    </a:cubicBezTo>
                    <a:lnTo>
                      <a:pt x="307388" y="52072"/>
                    </a:lnTo>
                    <a:cubicBezTo>
                      <a:pt x="307388" y="65882"/>
                      <a:pt x="301902" y="79127"/>
                      <a:pt x="292137" y="88892"/>
                    </a:cubicBezTo>
                    <a:cubicBezTo>
                      <a:pt x="282371" y="98657"/>
                      <a:pt x="269127" y="104143"/>
                      <a:pt x="255317" y="104143"/>
                    </a:cubicBezTo>
                    <a:lnTo>
                      <a:pt x="52072" y="104143"/>
                    </a:lnTo>
                    <a:cubicBezTo>
                      <a:pt x="38261" y="104143"/>
                      <a:pt x="25017" y="98657"/>
                      <a:pt x="15251" y="88892"/>
                    </a:cubicBezTo>
                    <a:cubicBezTo>
                      <a:pt x="5486" y="79127"/>
                      <a:pt x="0" y="65882"/>
                      <a:pt x="0" y="52072"/>
                    </a:cubicBezTo>
                    <a:lnTo>
                      <a:pt x="0" y="52072"/>
                    </a:lnTo>
                    <a:cubicBezTo>
                      <a:pt x="0" y="38261"/>
                      <a:pt x="5486" y="25017"/>
                      <a:pt x="15251" y="15251"/>
                    </a:cubicBezTo>
                    <a:cubicBezTo>
                      <a:pt x="25017" y="5486"/>
                      <a:pt x="38261" y="0"/>
                      <a:pt x="52072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B2F0CC38-6D09-474A-9428-51DDED4D4E7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07388" cy="151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9F0F5751-7C8A-4EB3-BD00-C8826429AE07}"/>
                </a:ext>
              </a:extLst>
            </p:cNvPr>
            <p:cNvSpPr/>
            <p:nvPr/>
          </p:nvSpPr>
          <p:spPr>
            <a:xfrm>
              <a:off x="0" y="0"/>
              <a:ext cx="1161424" cy="1161424"/>
            </a:xfrm>
            <a:custGeom>
              <a:avLst/>
              <a:gdLst/>
              <a:ahLst/>
              <a:cxnLst/>
              <a:rect l="l" t="t" r="r" b="b"/>
              <a:pathLst>
                <a:path w="1161424" h="1161424">
                  <a:moveTo>
                    <a:pt x="0" y="0"/>
                  </a:moveTo>
                  <a:lnTo>
                    <a:pt x="1161424" y="0"/>
                  </a:lnTo>
                  <a:lnTo>
                    <a:pt x="1161424" y="1161424"/>
                  </a:lnTo>
                  <a:lnTo>
                    <a:pt x="0" y="116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17">
              <a:extLst>
                <a:ext uri="{FF2B5EF4-FFF2-40B4-BE49-F238E27FC236}">
                  <a16:creationId xmlns:a16="http://schemas.microsoft.com/office/drawing/2014/main" id="{6FBE7421-04FB-4CED-BEDA-969DA5F8EE29}"/>
                </a:ext>
              </a:extLst>
            </p:cNvPr>
            <p:cNvSpPr txBox="1"/>
            <p:nvPr/>
          </p:nvSpPr>
          <p:spPr>
            <a:xfrm>
              <a:off x="0" y="212922"/>
              <a:ext cx="4184074" cy="653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3"/>
                </a:lnSpc>
              </a:pPr>
              <a:r>
                <a:rPr lang="en-US" sz="2945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Cabaña</a:t>
              </a:r>
            </a:p>
          </p:txBody>
        </p:sp>
      </p:grpSp>
      <p:pic>
        <p:nvPicPr>
          <p:cNvPr id="51" name="Imagen 50">
            <a:extLst>
              <a:ext uri="{FF2B5EF4-FFF2-40B4-BE49-F238E27FC236}">
                <a16:creationId xmlns:a16="http://schemas.microsoft.com/office/drawing/2014/main" id="{AF450539-60E8-43D2-969B-8FA12DEB0B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7" t="15416" r="636" b="46494"/>
          <a:stretch/>
        </p:blipFill>
        <p:spPr>
          <a:xfrm>
            <a:off x="782109" y="6560967"/>
            <a:ext cx="5093562" cy="3532419"/>
          </a:xfrm>
          <a:prstGeom prst="rect">
            <a:avLst/>
          </a:prstGeom>
        </p:spPr>
      </p:pic>
      <p:grpSp>
        <p:nvGrpSpPr>
          <p:cNvPr id="52" name="Group 12">
            <a:extLst>
              <a:ext uri="{FF2B5EF4-FFF2-40B4-BE49-F238E27FC236}">
                <a16:creationId xmlns:a16="http://schemas.microsoft.com/office/drawing/2014/main" id="{A024DF01-FC0F-419A-A1AD-0BA238F9C8E1}"/>
              </a:ext>
            </a:extLst>
          </p:cNvPr>
          <p:cNvGrpSpPr/>
          <p:nvPr/>
        </p:nvGrpSpPr>
        <p:grpSpPr>
          <a:xfrm>
            <a:off x="7127942" y="5057307"/>
            <a:ext cx="5860340" cy="1429384"/>
            <a:chOff x="0" y="-440210"/>
            <a:chExt cx="4184074" cy="1612912"/>
          </a:xfrm>
        </p:grpSpPr>
        <p:grpSp>
          <p:nvGrpSpPr>
            <p:cNvPr id="53" name="Group 13">
              <a:extLst>
                <a:ext uri="{FF2B5EF4-FFF2-40B4-BE49-F238E27FC236}">
                  <a16:creationId xmlns:a16="http://schemas.microsoft.com/office/drawing/2014/main" id="{12042095-98B9-4B38-983B-71B20A5B6D7B}"/>
                </a:ext>
              </a:extLst>
            </p:cNvPr>
            <p:cNvGrpSpPr/>
            <p:nvPr/>
          </p:nvGrpSpPr>
          <p:grpSpPr>
            <a:xfrm>
              <a:off x="105671" y="-440210"/>
              <a:ext cx="3444446" cy="1612912"/>
              <a:chOff x="0" y="-47625"/>
              <a:chExt cx="324108" cy="151768"/>
            </a:xfrm>
          </p:grpSpPr>
          <p:sp>
            <p:nvSpPr>
              <p:cNvPr id="56" name="Freeform 14">
                <a:extLst>
                  <a:ext uri="{FF2B5EF4-FFF2-40B4-BE49-F238E27FC236}">
                    <a16:creationId xmlns:a16="http://schemas.microsoft.com/office/drawing/2014/main" id="{451535E8-32F3-49EC-B87D-C76119EEA82E}"/>
                  </a:ext>
                </a:extLst>
              </p:cNvPr>
              <p:cNvSpPr/>
              <p:nvPr/>
            </p:nvSpPr>
            <p:spPr>
              <a:xfrm>
                <a:off x="16720" y="-1479"/>
                <a:ext cx="307388" cy="104143"/>
              </a:xfrm>
              <a:custGeom>
                <a:avLst/>
                <a:gdLst/>
                <a:ahLst/>
                <a:cxnLst/>
                <a:rect l="l" t="t" r="r" b="b"/>
                <a:pathLst>
                  <a:path w="307388" h="104143">
                    <a:moveTo>
                      <a:pt x="52072" y="0"/>
                    </a:moveTo>
                    <a:lnTo>
                      <a:pt x="255317" y="0"/>
                    </a:lnTo>
                    <a:cubicBezTo>
                      <a:pt x="269127" y="0"/>
                      <a:pt x="282371" y="5486"/>
                      <a:pt x="292137" y="15251"/>
                    </a:cubicBezTo>
                    <a:cubicBezTo>
                      <a:pt x="301902" y="25017"/>
                      <a:pt x="307388" y="38261"/>
                      <a:pt x="307388" y="52072"/>
                    </a:cubicBezTo>
                    <a:lnTo>
                      <a:pt x="307388" y="52072"/>
                    </a:lnTo>
                    <a:cubicBezTo>
                      <a:pt x="307388" y="65882"/>
                      <a:pt x="301902" y="79127"/>
                      <a:pt x="292137" y="88892"/>
                    </a:cubicBezTo>
                    <a:cubicBezTo>
                      <a:pt x="282371" y="98657"/>
                      <a:pt x="269127" y="104143"/>
                      <a:pt x="255317" y="104143"/>
                    </a:cubicBezTo>
                    <a:lnTo>
                      <a:pt x="52072" y="104143"/>
                    </a:lnTo>
                    <a:cubicBezTo>
                      <a:pt x="38261" y="104143"/>
                      <a:pt x="25017" y="98657"/>
                      <a:pt x="15251" y="88892"/>
                    </a:cubicBezTo>
                    <a:cubicBezTo>
                      <a:pt x="5486" y="79127"/>
                      <a:pt x="0" y="65882"/>
                      <a:pt x="0" y="52072"/>
                    </a:cubicBezTo>
                    <a:lnTo>
                      <a:pt x="0" y="52072"/>
                    </a:lnTo>
                    <a:cubicBezTo>
                      <a:pt x="0" y="38261"/>
                      <a:pt x="5486" y="25017"/>
                      <a:pt x="15251" y="15251"/>
                    </a:cubicBezTo>
                    <a:cubicBezTo>
                      <a:pt x="25017" y="5486"/>
                      <a:pt x="38261" y="0"/>
                      <a:pt x="52072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57" name="TextBox 15">
                <a:extLst>
                  <a:ext uri="{FF2B5EF4-FFF2-40B4-BE49-F238E27FC236}">
                    <a16:creationId xmlns:a16="http://schemas.microsoft.com/office/drawing/2014/main" id="{3BA99C62-2A49-4654-BD81-20126AC64D8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07388" cy="151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83783473-96E1-44CE-8940-FBB5DDCF4343}"/>
                </a:ext>
              </a:extLst>
            </p:cNvPr>
            <p:cNvSpPr/>
            <p:nvPr/>
          </p:nvSpPr>
          <p:spPr>
            <a:xfrm>
              <a:off x="310810" y="179977"/>
              <a:ext cx="474153" cy="802799"/>
            </a:xfrm>
            <a:custGeom>
              <a:avLst/>
              <a:gdLst/>
              <a:ahLst/>
              <a:cxnLst/>
              <a:rect l="l" t="t" r="r" b="b"/>
              <a:pathLst>
                <a:path w="1161424" h="1161424">
                  <a:moveTo>
                    <a:pt x="0" y="0"/>
                  </a:moveTo>
                  <a:lnTo>
                    <a:pt x="1161424" y="0"/>
                  </a:lnTo>
                  <a:lnTo>
                    <a:pt x="1161424" y="1161424"/>
                  </a:lnTo>
                  <a:lnTo>
                    <a:pt x="0" y="116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B08B80CC-913E-4DB9-8264-B592972B0F7A}"/>
                </a:ext>
              </a:extLst>
            </p:cNvPr>
            <p:cNvSpPr txBox="1"/>
            <p:nvPr/>
          </p:nvSpPr>
          <p:spPr>
            <a:xfrm>
              <a:off x="0" y="212921"/>
              <a:ext cx="4184074" cy="51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3"/>
                </a:lnSpc>
              </a:pPr>
              <a:r>
                <a:rPr lang="en-US" sz="2945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Producción</a:t>
              </a:r>
              <a:r>
                <a:rPr lang="en-US" sz="2945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945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Avícola</a:t>
              </a:r>
              <a:endParaRPr lang="en-US" sz="2945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0804690E-B25F-42C4-9610-FEDBDBC3C3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7350" y="6526121"/>
            <a:ext cx="6219387" cy="3498405"/>
          </a:xfrm>
          <a:prstGeom prst="rect">
            <a:avLst/>
          </a:prstGeom>
        </p:spPr>
      </p:pic>
      <p:grpSp>
        <p:nvGrpSpPr>
          <p:cNvPr id="59" name="Grupo 58">
            <a:extLst>
              <a:ext uri="{FF2B5EF4-FFF2-40B4-BE49-F238E27FC236}">
                <a16:creationId xmlns:a16="http://schemas.microsoft.com/office/drawing/2014/main" id="{94B8690F-DE03-45B0-BC8D-23E013FB254E}"/>
              </a:ext>
            </a:extLst>
          </p:cNvPr>
          <p:cNvGrpSpPr/>
          <p:nvPr/>
        </p:nvGrpSpPr>
        <p:grpSpPr>
          <a:xfrm>
            <a:off x="12496800" y="1378654"/>
            <a:ext cx="5646848" cy="1098721"/>
            <a:chOff x="8957085" y="2625550"/>
            <a:chExt cx="3533654" cy="1098721"/>
          </a:xfrm>
        </p:grpSpPr>
        <p:grpSp>
          <p:nvGrpSpPr>
            <p:cNvPr id="60" name="Group 24">
              <a:extLst>
                <a:ext uri="{FF2B5EF4-FFF2-40B4-BE49-F238E27FC236}">
                  <a16:creationId xmlns:a16="http://schemas.microsoft.com/office/drawing/2014/main" id="{78119A6A-2C52-4AD2-B522-9C0F68131141}"/>
                </a:ext>
              </a:extLst>
            </p:cNvPr>
            <p:cNvGrpSpPr/>
            <p:nvPr/>
          </p:nvGrpSpPr>
          <p:grpSpPr>
            <a:xfrm>
              <a:off x="8957085" y="2625550"/>
              <a:ext cx="3533654" cy="1098721"/>
              <a:chOff x="0" y="0"/>
              <a:chExt cx="428461" cy="111408"/>
            </a:xfrm>
          </p:grpSpPr>
          <p:sp>
            <p:nvSpPr>
              <p:cNvPr id="63" name="Freeform 25">
                <a:extLst>
                  <a:ext uri="{FF2B5EF4-FFF2-40B4-BE49-F238E27FC236}">
                    <a16:creationId xmlns:a16="http://schemas.microsoft.com/office/drawing/2014/main" id="{9234A1D7-2488-4E43-8497-9AD5CFC8FEAA}"/>
                  </a:ext>
                </a:extLst>
              </p:cNvPr>
              <p:cNvSpPr/>
              <p:nvPr/>
            </p:nvSpPr>
            <p:spPr>
              <a:xfrm>
                <a:off x="0" y="0"/>
                <a:ext cx="428461" cy="111408"/>
              </a:xfrm>
              <a:custGeom>
                <a:avLst/>
                <a:gdLst/>
                <a:ahLst/>
                <a:cxnLst/>
                <a:rect l="l" t="t" r="r" b="b"/>
                <a:pathLst>
                  <a:path w="428461" h="111408">
                    <a:moveTo>
                      <a:pt x="55704" y="0"/>
                    </a:moveTo>
                    <a:lnTo>
                      <a:pt x="372758" y="0"/>
                    </a:lnTo>
                    <a:cubicBezTo>
                      <a:pt x="387531" y="0"/>
                      <a:pt x="401700" y="5869"/>
                      <a:pt x="412146" y="16315"/>
                    </a:cubicBezTo>
                    <a:cubicBezTo>
                      <a:pt x="422593" y="26762"/>
                      <a:pt x="428461" y="40930"/>
                      <a:pt x="428461" y="55704"/>
                    </a:cubicBezTo>
                    <a:lnTo>
                      <a:pt x="428461" y="55704"/>
                    </a:lnTo>
                    <a:cubicBezTo>
                      <a:pt x="428461" y="86468"/>
                      <a:pt x="403522" y="111408"/>
                      <a:pt x="372758" y="111408"/>
                    </a:cubicBezTo>
                    <a:lnTo>
                      <a:pt x="55704" y="111408"/>
                    </a:lnTo>
                    <a:cubicBezTo>
                      <a:pt x="24939" y="111408"/>
                      <a:pt x="0" y="86468"/>
                      <a:pt x="0" y="55704"/>
                    </a:cubicBezTo>
                    <a:lnTo>
                      <a:pt x="0" y="55704"/>
                    </a:lnTo>
                    <a:cubicBezTo>
                      <a:pt x="0" y="24939"/>
                      <a:pt x="24939" y="0"/>
                      <a:pt x="55704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64" name="TextBox 26">
                <a:extLst>
                  <a:ext uri="{FF2B5EF4-FFF2-40B4-BE49-F238E27FC236}">
                    <a16:creationId xmlns:a16="http://schemas.microsoft.com/office/drawing/2014/main" id="{ABCDEC00-480D-4C68-958C-E3BC7DAEB73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8461" cy="159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FA6A4D19-F319-4C20-8099-E293125E1292}"/>
                </a:ext>
              </a:extLst>
            </p:cNvPr>
            <p:cNvSpPr/>
            <p:nvPr/>
          </p:nvSpPr>
          <p:spPr>
            <a:xfrm>
              <a:off x="9127861" y="2829176"/>
              <a:ext cx="498852" cy="609644"/>
            </a:xfrm>
            <a:custGeom>
              <a:avLst/>
              <a:gdLst/>
              <a:ahLst/>
              <a:cxnLst/>
              <a:rect l="l" t="t" r="r" b="b"/>
              <a:pathLst>
                <a:path w="702167" h="702167">
                  <a:moveTo>
                    <a:pt x="0" y="0"/>
                  </a:moveTo>
                  <a:lnTo>
                    <a:pt x="702167" y="0"/>
                  </a:lnTo>
                  <a:lnTo>
                    <a:pt x="702167" y="702167"/>
                  </a:lnTo>
                  <a:lnTo>
                    <a:pt x="0" y="70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UY" dirty="0"/>
            </a:p>
          </p:txBody>
        </p:sp>
        <p:sp>
          <p:nvSpPr>
            <p:cNvPr id="62" name="TextBox 36">
              <a:extLst>
                <a:ext uri="{FF2B5EF4-FFF2-40B4-BE49-F238E27FC236}">
                  <a16:creationId xmlns:a16="http://schemas.microsoft.com/office/drawing/2014/main" id="{9D286E99-DBE6-4901-B7FD-B8E3CC7CFB46}"/>
                </a:ext>
              </a:extLst>
            </p:cNvPr>
            <p:cNvSpPr txBox="1"/>
            <p:nvPr/>
          </p:nvSpPr>
          <p:spPr>
            <a:xfrm>
              <a:off x="9711944" y="2835439"/>
              <a:ext cx="2515660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51"/>
                </a:lnSpc>
              </a:pPr>
              <a:r>
                <a:rPr lang="en-US" sz="28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Concursos</a:t>
              </a:r>
              <a:r>
                <a:rPr lang="en-US" sz="28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8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Saberes</a:t>
              </a:r>
              <a:r>
                <a:rPr lang="en-US" sz="28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</a:t>
              </a:r>
              <a:r>
                <a:rPr lang="en-US" sz="28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Exposiciones</a:t>
              </a:r>
              <a:r>
                <a:rPr lang="en-US" sz="28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2026C405-9E01-4538-90EE-6B99D5C5A0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46" r="8399" b="33152"/>
          <a:stretch/>
        </p:blipFill>
        <p:spPr>
          <a:xfrm>
            <a:off x="11809376" y="2554003"/>
            <a:ext cx="6478624" cy="287088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26 Grupo"/>
          <p:cNvGrpSpPr/>
          <p:nvPr/>
        </p:nvGrpSpPr>
        <p:grpSpPr>
          <a:xfrm flipH="1">
            <a:off x="16078200" y="0"/>
            <a:ext cx="2819400" cy="10287000"/>
            <a:chOff x="-762000" y="0"/>
            <a:chExt cx="3200400" cy="10287000"/>
          </a:xfrm>
        </p:grpSpPr>
        <p:grpSp>
          <p:nvGrpSpPr>
            <p:cNvPr id="28" name="Group 7"/>
            <p:cNvGrpSpPr/>
            <p:nvPr/>
          </p:nvGrpSpPr>
          <p:grpSpPr>
            <a:xfrm>
              <a:off x="0" y="0"/>
              <a:ext cx="2438400" cy="10287000"/>
              <a:chOff x="0" y="0"/>
              <a:chExt cx="1418589" cy="2755547"/>
            </a:xfrm>
          </p:grpSpPr>
          <p:sp>
            <p:nvSpPr>
              <p:cNvPr id="30" name="Freeform 8"/>
              <p:cNvSpPr/>
              <p:nvPr/>
            </p:nvSpPr>
            <p:spPr>
              <a:xfrm>
                <a:off x="0" y="0"/>
                <a:ext cx="1418589" cy="2755547"/>
              </a:xfrm>
              <a:custGeom>
                <a:avLst/>
                <a:gdLst/>
                <a:ahLst/>
                <a:cxnLst/>
                <a:rect l="l" t="t" r="r" b="b"/>
                <a:pathLst>
                  <a:path w="1418589" h="2755547">
                    <a:moveTo>
                      <a:pt x="143736" y="0"/>
                    </a:moveTo>
                    <a:lnTo>
                      <a:pt x="1274853" y="0"/>
                    </a:lnTo>
                    <a:cubicBezTo>
                      <a:pt x="1354236" y="0"/>
                      <a:pt x="1418589" y="64353"/>
                      <a:pt x="1418589" y="143736"/>
                    </a:cubicBezTo>
                    <a:lnTo>
                      <a:pt x="1418589" y="2611811"/>
                    </a:lnTo>
                    <a:cubicBezTo>
                      <a:pt x="1418589" y="2649932"/>
                      <a:pt x="1403446" y="2686492"/>
                      <a:pt x="1376490" y="2713448"/>
                    </a:cubicBezTo>
                    <a:cubicBezTo>
                      <a:pt x="1349534" y="2740403"/>
                      <a:pt x="1312974" y="2755547"/>
                      <a:pt x="1274853" y="2755547"/>
                    </a:cubicBezTo>
                    <a:lnTo>
                      <a:pt x="143736" y="2755547"/>
                    </a:lnTo>
                    <a:cubicBezTo>
                      <a:pt x="105615" y="2755547"/>
                      <a:pt x="69055" y="2740403"/>
                      <a:pt x="42099" y="2713448"/>
                    </a:cubicBezTo>
                    <a:cubicBezTo>
                      <a:pt x="15144" y="2686492"/>
                      <a:pt x="0" y="2649932"/>
                      <a:pt x="0" y="2611811"/>
                    </a:cubicBezTo>
                    <a:lnTo>
                      <a:pt x="0" y="143736"/>
                    </a:lnTo>
                    <a:cubicBezTo>
                      <a:pt x="0" y="105615"/>
                      <a:pt x="15144" y="69055"/>
                      <a:pt x="42099" y="42099"/>
                    </a:cubicBezTo>
                    <a:cubicBezTo>
                      <a:pt x="69055" y="15144"/>
                      <a:pt x="105615" y="0"/>
                      <a:pt x="143736" y="0"/>
                    </a:cubicBezTo>
                    <a:close/>
                  </a:path>
                </a:pathLst>
              </a:custGeom>
              <a:solidFill>
                <a:srgbClr val="7BB401"/>
              </a:solidFill>
            </p:spPr>
          </p:sp>
          <p:sp>
            <p:nvSpPr>
              <p:cNvPr id="31" name="TextBox 9"/>
              <p:cNvSpPr txBox="1"/>
              <p:nvPr/>
            </p:nvSpPr>
            <p:spPr>
              <a:xfrm>
                <a:off x="0" y="-47625"/>
                <a:ext cx="1418589" cy="280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29" name="Freeform 10"/>
            <p:cNvSpPr/>
            <p:nvPr/>
          </p:nvSpPr>
          <p:spPr>
            <a:xfrm rot="5400000">
              <a:off x="-4381500" y="3619500"/>
              <a:ext cx="10287000" cy="3048000"/>
            </a:xfrm>
            <a:custGeom>
              <a:avLst/>
              <a:gdLst/>
              <a:ahLst/>
              <a:cxnLst/>
              <a:rect l="l" t="t" r="r" b="b"/>
              <a:pathLst>
                <a:path w="12944674" h="4595359">
                  <a:moveTo>
                    <a:pt x="0" y="0"/>
                  </a:moveTo>
                  <a:lnTo>
                    <a:pt x="12944674" y="0"/>
                  </a:lnTo>
                  <a:lnTo>
                    <a:pt x="12944674" y="4595360"/>
                  </a:lnTo>
                  <a:lnTo>
                    <a:pt x="0" y="4595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661773" y="1958840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1773" y="2091114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18982" y="196143"/>
            <a:ext cx="1667205" cy="1632981"/>
          </a:xfrm>
          <a:custGeom>
            <a:avLst/>
            <a:gdLst/>
            <a:ahLst/>
            <a:cxnLst/>
            <a:rect l="l" t="t" r="r" b="b"/>
            <a:pathLst>
              <a:path w="1667205" h="1632981">
                <a:moveTo>
                  <a:pt x="0" y="0"/>
                </a:moveTo>
                <a:lnTo>
                  <a:pt x="1667205" y="0"/>
                </a:lnTo>
                <a:lnTo>
                  <a:pt x="1667205" y="1632981"/>
                </a:lnTo>
                <a:lnTo>
                  <a:pt x="0" y="16329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077200" y="7581900"/>
            <a:ext cx="3660655" cy="2440437"/>
          </a:xfrm>
          <a:custGeom>
            <a:avLst/>
            <a:gdLst/>
            <a:ahLst/>
            <a:cxnLst/>
            <a:rect l="l" t="t" r="r" b="b"/>
            <a:pathLst>
              <a:path w="3660655" h="2440437">
                <a:moveTo>
                  <a:pt x="0" y="0"/>
                </a:moveTo>
                <a:lnTo>
                  <a:pt x="3660655" y="0"/>
                </a:lnTo>
                <a:lnTo>
                  <a:pt x="3660655" y="2440437"/>
                </a:lnTo>
                <a:lnTo>
                  <a:pt x="0" y="244043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3009900"/>
            <a:ext cx="3313607" cy="2485205"/>
          </a:xfrm>
          <a:custGeom>
            <a:avLst/>
            <a:gdLst/>
            <a:ahLst/>
            <a:cxnLst/>
            <a:rect l="l" t="t" r="r" b="b"/>
            <a:pathLst>
              <a:path w="3313607" h="2485205">
                <a:moveTo>
                  <a:pt x="0" y="0"/>
                </a:moveTo>
                <a:lnTo>
                  <a:pt x="3313606" y="0"/>
                </a:lnTo>
                <a:lnTo>
                  <a:pt x="3313606" y="2485205"/>
                </a:lnTo>
                <a:lnTo>
                  <a:pt x="0" y="248520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20884" y="4892434"/>
            <a:ext cx="3427744" cy="4409036"/>
          </a:xfrm>
          <a:custGeom>
            <a:avLst/>
            <a:gdLst/>
            <a:ahLst/>
            <a:cxnLst/>
            <a:rect l="l" t="t" r="r" b="b"/>
            <a:pathLst>
              <a:path w="2947028" h="3929370">
                <a:moveTo>
                  <a:pt x="0" y="0"/>
                </a:moveTo>
                <a:lnTo>
                  <a:pt x="2947028" y="0"/>
                </a:lnTo>
                <a:lnTo>
                  <a:pt x="2947028" y="3929370"/>
                </a:lnTo>
                <a:lnTo>
                  <a:pt x="0" y="3929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33800" y="5600700"/>
            <a:ext cx="3760371" cy="4409036"/>
          </a:xfrm>
          <a:custGeom>
            <a:avLst/>
            <a:gdLst/>
            <a:ahLst/>
            <a:cxnLst/>
            <a:rect l="l" t="t" r="r" b="b"/>
            <a:pathLst>
              <a:path w="3760371" h="4409036">
                <a:moveTo>
                  <a:pt x="0" y="0"/>
                </a:moveTo>
                <a:lnTo>
                  <a:pt x="3760371" y="0"/>
                </a:lnTo>
                <a:lnTo>
                  <a:pt x="3760371" y="4409036"/>
                </a:lnTo>
                <a:lnTo>
                  <a:pt x="0" y="440903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62000" y="2781300"/>
            <a:ext cx="2759813" cy="3166740"/>
          </a:xfrm>
          <a:custGeom>
            <a:avLst/>
            <a:gdLst/>
            <a:ahLst/>
            <a:cxnLst/>
            <a:rect l="l" t="t" r="r" b="b"/>
            <a:pathLst>
              <a:path w="2607413" h="3090540">
                <a:moveTo>
                  <a:pt x="0" y="0"/>
                </a:moveTo>
                <a:lnTo>
                  <a:pt x="2607413" y="0"/>
                </a:lnTo>
                <a:lnTo>
                  <a:pt x="2607413" y="3090540"/>
                </a:lnTo>
                <a:lnTo>
                  <a:pt x="0" y="3090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 b="-12490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3400" y="6210300"/>
            <a:ext cx="2738452" cy="3651270"/>
          </a:xfrm>
          <a:custGeom>
            <a:avLst/>
            <a:gdLst/>
            <a:ahLst/>
            <a:cxnLst/>
            <a:rect l="l" t="t" r="r" b="b"/>
            <a:pathLst>
              <a:path w="2738452" h="3651270">
                <a:moveTo>
                  <a:pt x="0" y="0"/>
                </a:moveTo>
                <a:lnTo>
                  <a:pt x="2738452" y="0"/>
                </a:lnTo>
                <a:lnTo>
                  <a:pt x="2738452" y="3651270"/>
                </a:lnTo>
                <a:lnTo>
                  <a:pt x="0" y="365127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10600" y="3924300"/>
            <a:ext cx="2466136" cy="3162300"/>
          </a:xfrm>
          <a:custGeom>
            <a:avLst/>
            <a:gdLst/>
            <a:ahLst/>
            <a:cxnLst/>
            <a:rect l="l" t="t" r="r" b="b"/>
            <a:pathLst>
              <a:path w="2847136" h="3796182">
                <a:moveTo>
                  <a:pt x="0" y="0"/>
                </a:moveTo>
                <a:lnTo>
                  <a:pt x="2847136" y="0"/>
                </a:lnTo>
                <a:lnTo>
                  <a:pt x="2847136" y="3796182"/>
                </a:lnTo>
                <a:lnTo>
                  <a:pt x="0" y="3796182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6681648" y="8633862"/>
            <a:ext cx="515772" cy="38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1600" y="266700"/>
            <a:ext cx="3718160" cy="87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7"/>
              </a:lnSpc>
            </a:pPr>
            <a:r>
              <a:rPr lang="en-US" sz="5205" spc="-182" dirty="0" err="1">
                <a:solidFill>
                  <a:srgbClr val="015438"/>
                </a:solidFill>
                <a:latin typeface="Montserrat"/>
                <a:ea typeface="Montserrat"/>
                <a:cs typeface="Montserrat"/>
                <a:sym typeface="Montserrat"/>
              </a:rPr>
              <a:t>Nuestros</a:t>
            </a:r>
            <a:r>
              <a:rPr lang="en-US" sz="5205" spc="-182" dirty="0">
                <a:solidFill>
                  <a:srgbClr val="01543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62200" y="952500"/>
            <a:ext cx="7875967" cy="109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88"/>
              </a:lnSpc>
            </a:pPr>
            <a:r>
              <a:rPr lang="en-US" sz="6420" spc="-520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Escenarios</a:t>
            </a:r>
            <a:r>
              <a:rPr lang="en-US" sz="6420" spc="-520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6420" spc="-520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trabajo</a:t>
            </a:r>
            <a:endParaRPr lang="en-US" sz="6420" spc="-520" dirty="0">
              <a:solidFill>
                <a:srgbClr val="015438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3B82DAD-790C-467C-83CC-0A6CCC06B1C0}"/>
              </a:ext>
            </a:extLst>
          </p:cNvPr>
          <p:cNvGrpSpPr/>
          <p:nvPr/>
        </p:nvGrpSpPr>
        <p:grpSpPr>
          <a:xfrm>
            <a:off x="10400498" y="1875856"/>
            <a:ext cx="5112365" cy="1134044"/>
            <a:chOff x="9906000" y="2247900"/>
            <a:chExt cx="5112365" cy="1134044"/>
          </a:xfrm>
        </p:grpSpPr>
        <p:grpSp>
          <p:nvGrpSpPr>
            <p:cNvPr id="12" name="Group 12"/>
            <p:cNvGrpSpPr/>
            <p:nvPr/>
          </p:nvGrpSpPr>
          <p:grpSpPr>
            <a:xfrm>
              <a:off x="10134600" y="2324100"/>
              <a:ext cx="4883765" cy="1057844"/>
              <a:chOff x="0" y="0"/>
              <a:chExt cx="514338" cy="11140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4338" cy="111408"/>
              </a:xfrm>
              <a:custGeom>
                <a:avLst/>
                <a:gdLst/>
                <a:ahLst/>
                <a:cxnLst/>
                <a:rect l="l" t="t" r="r" b="b"/>
                <a:pathLst>
                  <a:path w="514338" h="111408">
                    <a:moveTo>
                      <a:pt x="55704" y="0"/>
                    </a:moveTo>
                    <a:lnTo>
                      <a:pt x="458634" y="0"/>
                    </a:lnTo>
                    <a:cubicBezTo>
                      <a:pt x="473408" y="0"/>
                      <a:pt x="487576" y="5869"/>
                      <a:pt x="498023" y="16315"/>
                    </a:cubicBezTo>
                    <a:cubicBezTo>
                      <a:pt x="508469" y="26762"/>
                      <a:pt x="514338" y="40930"/>
                      <a:pt x="514338" y="55704"/>
                    </a:cubicBezTo>
                    <a:lnTo>
                      <a:pt x="514338" y="55704"/>
                    </a:lnTo>
                    <a:cubicBezTo>
                      <a:pt x="514338" y="86468"/>
                      <a:pt x="489398" y="111408"/>
                      <a:pt x="458634" y="111408"/>
                    </a:cubicBezTo>
                    <a:lnTo>
                      <a:pt x="55704" y="111408"/>
                    </a:lnTo>
                    <a:cubicBezTo>
                      <a:pt x="24939" y="111408"/>
                      <a:pt x="0" y="86468"/>
                      <a:pt x="0" y="55704"/>
                    </a:cubicBezTo>
                    <a:lnTo>
                      <a:pt x="0" y="55704"/>
                    </a:lnTo>
                    <a:cubicBezTo>
                      <a:pt x="0" y="24939"/>
                      <a:pt x="24939" y="0"/>
                      <a:pt x="55704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514338" cy="159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9906000" y="2247900"/>
              <a:ext cx="1037691" cy="1037691"/>
            </a:xfrm>
            <a:custGeom>
              <a:avLst/>
              <a:gdLst/>
              <a:ahLst/>
              <a:cxnLst/>
              <a:rect l="l" t="t" r="r" b="b"/>
              <a:pathLst>
                <a:path w="1037691" h="1037691">
                  <a:moveTo>
                    <a:pt x="0" y="0"/>
                  </a:moveTo>
                  <a:lnTo>
                    <a:pt x="1037691" y="0"/>
                  </a:lnTo>
                  <a:lnTo>
                    <a:pt x="1037691" y="1037691"/>
                  </a:lnTo>
                  <a:lnTo>
                    <a:pt x="0" y="1037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0896600" y="2400300"/>
              <a:ext cx="3860958" cy="886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71"/>
                </a:lnSpc>
              </a:pPr>
              <a:r>
                <a:rPr lang="en-US" sz="2551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Producción</a:t>
              </a:r>
              <a:r>
                <a:rPr lang="en-US" sz="255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551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Agropecuaria</a:t>
              </a:r>
              <a:r>
                <a:rPr lang="en-US" sz="255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Familiar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44 Grupo"/>
          <p:cNvGrpSpPr/>
          <p:nvPr/>
        </p:nvGrpSpPr>
        <p:grpSpPr>
          <a:xfrm flipH="1">
            <a:off x="15544800" y="0"/>
            <a:ext cx="3505200" cy="10287000"/>
            <a:chOff x="-762000" y="0"/>
            <a:chExt cx="3200400" cy="10287000"/>
          </a:xfrm>
        </p:grpSpPr>
        <p:grpSp>
          <p:nvGrpSpPr>
            <p:cNvPr id="46" name="Group 7"/>
            <p:cNvGrpSpPr/>
            <p:nvPr/>
          </p:nvGrpSpPr>
          <p:grpSpPr>
            <a:xfrm>
              <a:off x="0" y="0"/>
              <a:ext cx="2438400" cy="10287000"/>
              <a:chOff x="0" y="0"/>
              <a:chExt cx="1418589" cy="2755547"/>
            </a:xfrm>
          </p:grpSpPr>
          <p:sp>
            <p:nvSpPr>
              <p:cNvPr id="48" name="Freeform 8"/>
              <p:cNvSpPr/>
              <p:nvPr/>
            </p:nvSpPr>
            <p:spPr>
              <a:xfrm>
                <a:off x="0" y="0"/>
                <a:ext cx="1418589" cy="2755547"/>
              </a:xfrm>
              <a:custGeom>
                <a:avLst/>
                <a:gdLst/>
                <a:ahLst/>
                <a:cxnLst/>
                <a:rect l="l" t="t" r="r" b="b"/>
                <a:pathLst>
                  <a:path w="1418589" h="2755547">
                    <a:moveTo>
                      <a:pt x="143736" y="0"/>
                    </a:moveTo>
                    <a:lnTo>
                      <a:pt x="1274853" y="0"/>
                    </a:lnTo>
                    <a:cubicBezTo>
                      <a:pt x="1354236" y="0"/>
                      <a:pt x="1418589" y="64353"/>
                      <a:pt x="1418589" y="143736"/>
                    </a:cubicBezTo>
                    <a:lnTo>
                      <a:pt x="1418589" y="2611811"/>
                    </a:lnTo>
                    <a:cubicBezTo>
                      <a:pt x="1418589" y="2649932"/>
                      <a:pt x="1403446" y="2686492"/>
                      <a:pt x="1376490" y="2713448"/>
                    </a:cubicBezTo>
                    <a:cubicBezTo>
                      <a:pt x="1349534" y="2740403"/>
                      <a:pt x="1312974" y="2755547"/>
                      <a:pt x="1274853" y="2755547"/>
                    </a:cubicBezTo>
                    <a:lnTo>
                      <a:pt x="143736" y="2755547"/>
                    </a:lnTo>
                    <a:cubicBezTo>
                      <a:pt x="105615" y="2755547"/>
                      <a:pt x="69055" y="2740403"/>
                      <a:pt x="42099" y="2713448"/>
                    </a:cubicBezTo>
                    <a:cubicBezTo>
                      <a:pt x="15144" y="2686492"/>
                      <a:pt x="0" y="2649932"/>
                      <a:pt x="0" y="2611811"/>
                    </a:cubicBezTo>
                    <a:lnTo>
                      <a:pt x="0" y="143736"/>
                    </a:lnTo>
                    <a:cubicBezTo>
                      <a:pt x="0" y="105615"/>
                      <a:pt x="15144" y="69055"/>
                      <a:pt x="42099" y="42099"/>
                    </a:cubicBezTo>
                    <a:cubicBezTo>
                      <a:pt x="69055" y="15144"/>
                      <a:pt x="105615" y="0"/>
                      <a:pt x="143736" y="0"/>
                    </a:cubicBezTo>
                    <a:close/>
                  </a:path>
                </a:pathLst>
              </a:custGeom>
              <a:solidFill>
                <a:srgbClr val="7BB401"/>
              </a:solidFill>
            </p:spPr>
          </p:sp>
          <p:sp>
            <p:nvSpPr>
              <p:cNvPr id="49" name="TextBox 9"/>
              <p:cNvSpPr txBox="1"/>
              <p:nvPr/>
            </p:nvSpPr>
            <p:spPr>
              <a:xfrm>
                <a:off x="0" y="-47625"/>
                <a:ext cx="1418589" cy="280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47" name="Freeform 10"/>
            <p:cNvSpPr/>
            <p:nvPr/>
          </p:nvSpPr>
          <p:spPr>
            <a:xfrm rot="5400000">
              <a:off x="-4381500" y="3619500"/>
              <a:ext cx="10287000" cy="3048000"/>
            </a:xfrm>
            <a:custGeom>
              <a:avLst/>
              <a:gdLst/>
              <a:ahLst/>
              <a:cxnLst/>
              <a:rect l="l" t="t" r="r" b="b"/>
              <a:pathLst>
                <a:path w="12944674" h="4595359">
                  <a:moveTo>
                    <a:pt x="0" y="0"/>
                  </a:moveTo>
                  <a:lnTo>
                    <a:pt x="12944674" y="0"/>
                  </a:lnTo>
                  <a:lnTo>
                    <a:pt x="12944674" y="4595360"/>
                  </a:lnTo>
                  <a:lnTo>
                    <a:pt x="0" y="4595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6091710" y="1380829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91710" y="1513103"/>
            <a:ext cx="378788" cy="82851"/>
          </a:xfrm>
          <a:custGeom>
            <a:avLst/>
            <a:gdLst/>
            <a:ahLst/>
            <a:cxnLst/>
            <a:rect l="l" t="t" r="r" b="b"/>
            <a:pathLst>
              <a:path w="378788" h="82851">
                <a:moveTo>
                  <a:pt x="0" y="0"/>
                </a:moveTo>
                <a:lnTo>
                  <a:pt x="378788" y="0"/>
                </a:lnTo>
                <a:lnTo>
                  <a:pt x="378788" y="82851"/>
                </a:lnTo>
                <a:lnTo>
                  <a:pt x="0" y="8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970" r="-621009" b="-134678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03589" y="751947"/>
            <a:ext cx="2023546" cy="2046570"/>
          </a:xfrm>
          <a:custGeom>
            <a:avLst/>
            <a:gdLst/>
            <a:ahLst/>
            <a:cxnLst/>
            <a:rect l="l" t="t" r="r" b="b"/>
            <a:pathLst>
              <a:path w="2023546" h="2046570">
                <a:moveTo>
                  <a:pt x="0" y="0"/>
                </a:moveTo>
                <a:lnTo>
                  <a:pt x="2023546" y="0"/>
                </a:lnTo>
                <a:lnTo>
                  <a:pt x="2023546" y="2046570"/>
                </a:lnTo>
                <a:lnTo>
                  <a:pt x="0" y="204657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5D9D4D8-573C-419A-826C-1A1ADEE894D3}"/>
              </a:ext>
            </a:extLst>
          </p:cNvPr>
          <p:cNvGrpSpPr/>
          <p:nvPr/>
        </p:nvGrpSpPr>
        <p:grpSpPr>
          <a:xfrm>
            <a:off x="9036968" y="6149237"/>
            <a:ext cx="5318722" cy="919752"/>
            <a:chOff x="8958538" y="6004285"/>
            <a:chExt cx="5318722" cy="919752"/>
          </a:xfrm>
        </p:grpSpPr>
        <p:grpSp>
          <p:nvGrpSpPr>
            <p:cNvPr id="12" name="Group 12"/>
            <p:cNvGrpSpPr/>
            <p:nvPr/>
          </p:nvGrpSpPr>
          <p:grpSpPr>
            <a:xfrm>
              <a:off x="9050850" y="6004285"/>
              <a:ext cx="5226410" cy="888419"/>
              <a:chOff x="-4392" y="-39217"/>
              <a:chExt cx="935396" cy="1590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31004" cy="111379"/>
              </a:xfrm>
              <a:custGeom>
                <a:avLst/>
                <a:gdLst/>
                <a:ahLst/>
                <a:cxnLst/>
                <a:rect l="l" t="t" r="r" b="b"/>
                <a:pathLst>
                  <a:path w="931004" h="111379">
                    <a:moveTo>
                      <a:pt x="55690" y="0"/>
                    </a:moveTo>
                    <a:lnTo>
                      <a:pt x="875314" y="0"/>
                    </a:lnTo>
                    <a:cubicBezTo>
                      <a:pt x="906071" y="0"/>
                      <a:pt x="931004" y="24933"/>
                      <a:pt x="931004" y="55690"/>
                    </a:cubicBezTo>
                    <a:lnTo>
                      <a:pt x="931004" y="55690"/>
                    </a:lnTo>
                    <a:cubicBezTo>
                      <a:pt x="931004" y="86446"/>
                      <a:pt x="906071" y="111379"/>
                      <a:pt x="875314" y="111379"/>
                    </a:cubicBezTo>
                    <a:lnTo>
                      <a:pt x="55690" y="111379"/>
                    </a:lnTo>
                    <a:cubicBezTo>
                      <a:pt x="24933" y="111379"/>
                      <a:pt x="0" y="86446"/>
                      <a:pt x="0" y="55690"/>
                    </a:cubicBezTo>
                    <a:lnTo>
                      <a:pt x="0" y="55690"/>
                    </a:lnTo>
                    <a:cubicBezTo>
                      <a:pt x="0" y="24933"/>
                      <a:pt x="24933" y="0"/>
                      <a:pt x="55690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-4392" y="-39217"/>
                <a:ext cx="931004" cy="1590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r>
                  <a:rPr lang="en-US" sz="2614" dirty="0" err="1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Sustentable</a:t>
                </a:r>
                <a:endParaRPr lang="en-US" sz="2614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8958538" y="6223406"/>
              <a:ext cx="700631" cy="700631"/>
            </a:xfrm>
            <a:custGeom>
              <a:avLst/>
              <a:gdLst/>
              <a:ahLst/>
              <a:cxnLst/>
              <a:rect l="l" t="t" r="r" b="b"/>
              <a:pathLst>
                <a:path w="700631" h="700631">
                  <a:moveTo>
                    <a:pt x="0" y="0"/>
                  </a:moveTo>
                  <a:lnTo>
                    <a:pt x="700631" y="0"/>
                  </a:lnTo>
                  <a:lnTo>
                    <a:pt x="700631" y="700632"/>
                  </a:lnTo>
                  <a:lnTo>
                    <a:pt x="0" y="700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1C5B8FBD-6171-41CF-A2BD-0958F85B4B1B}"/>
              </a:ext>
            </a:extLst>
          </p:cNvPr>
          <p:cNvGrpSpPr/>
          <p:nvPr/>
        </p:nvGrpSpPr>
        <p:grpSpPr>
          <a:xfrm>
            <a:off x="9006780" y="4683284"/>
            <a:ext cx="5088508" cy="730587"/>
            <a:chOff x="9006780" y="4683284"/>
            <a:chExt cx="5088508" cy="730587"/>
          </a:xfrm>
        </p:grpSpPr>
        <p:grpSp>
          <p:nvGrpSpPr>
            <p:cNvPr id="15" name="Group 15"/>
            <p:cNvGrpSpPr/>
            <p:nvPr/>
          </p:nvGrpSpPr>
          <p:grpSpPr>
            <a:xfrm>
              <a:off x="9024659" y="4743443"/>
              <a:ext cx="5070629" cy="622319"/>
              <a:chOff x="0" y="0"/>
              <a:chExt cx="907515" cy="1113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07515" cy="111379"/>
              </a:xfrm>
              <a:custGeom>
                <a:avLst/>
                <a:gdLst/>
                <a:ahLst/>
                <a:cxnLst/>
                <a:rect l="l" t="t" r="r" b="b"/>
                <a:pathLst>
                  <a:path w="907515" h="111379">
                    <a:moveTo>
                      <a:pt x="55690" y="0"/>
                    </a:moveTo>
                    <a:lnTo>
                      <a:pt x="851826" y="0"/>
                    </a:lnTo>
                    <a:cubicBezTo>
                      <a:pt x="882582" y="0"/>
                      <a:pt x="907515" y="24933"/>
                      <a:pt x="907515" y="55690"/>
                    </a:cubicBezTo>
                    <a:lnTo>
                      <a:pt x="907515" y="55690"/>
                    </a:lnTo>
                    <a:cubicBezTo>
                      <a:pt x="907515" y="70460"/>
                      <a:pt x="901648" y="84624"/>
                      <a:pt x="891204" y="95068"/>
                    </a:cubicBezTo>
                    <a:cubicBezTo>
                      <a:pt x="880760" y="105512"/>
                      <a:pt x="866595" y="111379"/>
                      <a:pt x="851826" y="111379"/>
                    </a:cubicBezTo>
                    <a:lnTo>
                      <a:pt x="55690" y="111379"/>
                    </a:lnTo>
                    <a:cubicBezTo>
                      <a:pt x="24933" y="111379"/>
                      <a:pt x="0" y="86446"/>
                      <a:pt x="0" y="55690"/>
                    </a:cubicBezTo>
                    <a:lnTo>
                      <a:pt x="0" y="55690"/>
                    </a:lnTo>
                    <a:cubicBezTo>
                      <a:pt x="0" y="24933"/>
                      <a:pt x="24933" y="0"/>
                      <a:pt x="55690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907515" cy="1590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0616396" y="4683284"/>
              <a:ext cx="2017081" cy="445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82"/>
                </a:lnSpc>
              </a:pPr>
              <a:r>
                <a:rPr lang="en-US" sz="263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Amigable</a:t>
              </a:r>
              <a:endParaRPr lang="en-US" sz="263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9006780" y="4713240"/>
              <a:ext cx="700631" cy="700631"/>
            </a:xfrm>
            <a:custGeom>
              <a:avLst/>
              <a:gdLst/>
              <a:ahLst/>
              <a:cxnLst/>
              <a:rect l="l" t="t" r="r" b="b"/>
              <a:pathLst>
                <a:path w="700631" h="700631">
                  <a:moveTo>
                    <a:pt x="0" y="0"/>
                  </a:moveTo>
                  <a:lnTo>
                    <a:pt x="700631" y="0"/>
                  </a:lnTo>
                  <a:lnTo>
                    <a:pt x="700631" y="700631"/>
                  </a:lnTo>
                  <a:lnTo>
                    <a:pt x="0" y="700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062719" y="6289926"/>
            <a:ext cx="2876664" cy="2876664"/>
          </a:xfrm>
          <a:custGeom>
            <a:avLst/>
            <a:gdLst/>
            <a:ahLst/>
            <a:cxnLst/>
            <a:rect l="l" t="t" r="r" b="b"/>
            <a:pathLst>
              <a:path w="2876664" h="2876664">
                <a:moveTo>
                  <a:pt x="0" y="0"/>
                </a:moveTo>
                <a:lnTo>
                  <a:pt x="2876664" y="0"/>
                </a:lnTo>
                <a:lnTo>
                  <a:pt x="2876664" y="2876664"/>
                </a:lnTo>
                <a:lnTo>
                  <a:pt x="0" y="2876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824153" y="6289926"/>
            <a:ext cx="2876664" cy="2876664"/>
          </a:xfrm>
          <a:custGeom>
            <a:avLst/>
            <a:gdLst/>
            <a:ahLst/>
            <a:cxnLst/>
            <a:rect l="l" t="t" r="r" b="b"/>
            <a:pathLst>
              <a:path w="2876664" h="2876664">
                <a:moveTo>
                  <a:pt x="0" y="0"/>
                </a:moveTo>
                <a:lnTo>
                  <a:pt x="2876664" y="0"/>
                </a:lnTo>
                <a:lnTo>
                  <a:pt x="2876664" y="2876664"/>
                </a:lnTo>
                <a:lnTo>
                  <a:pt x="0" y="2876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62719" y="2920322"/>
            <a:ext cx="2876664" cy="2876664"/>
          </a:xfrm>
          <a:custGeom>
            <a:avLst/>
            <a:gdLst/>
            <a:ahLst/>
            <a:cxnLst/>
            <a:rect l="l" t="t" r="r" b="b"/>
            <a:pathLst>
              <a:path w="2876664" h="2876664">
                <a:moveTo>
                  <a:pt x="0" y="0"/>
                </a:moveTo>
                <a:lnTo>
                  <a:pt x="2876664" y="0"/>
                </a:lnTo>
                <a:lnTo>
                  <a:pt x="2876664" y="2876664"/>
                </a:lnTo>
                <a:lnTo>
                  <a:pt x="0" y="2876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445834" y="2920322"/>
            <a:ext cx="2493549" cy="249354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 cstate="print"/>
              <a:stretch>
                <a:fillRect l="-24906" r="-24906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5207268" y="6262563"/>
            <a:ext cx="2493549" cy="249354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 cstate="print"/>
              <a:stretch>
                <a:fillRect t="-26530" b="-26530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598234" y="6414963"/>
            <a:ext cx="2493549" cy="2493549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 cstate="print"/>
              <a:stretch>
                <a:fillRect l="-37585" t="-10787" r="-36012" b="-4944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39" name="TextBox 39"/>
          <p:cNvSpPr txBox="1"/>
          <p:nvPr/>
        </p:nvSpPr>
        <p:spPr>
          <a:xfrm>
            <a:off x="1445834" y="-106606"/>
            <a:ext cx="13111995" cy="3113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154" spc="-498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Nuestro</a:t>
            </a:r>
            <a:r>
              <a:rPr lang="en-US" sz="6154" spc="-498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154" spc="-498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objetivo</a:t>
            </a:r>
            <a:r>
              <a:rPr lang="en-US" sz="6154" spc="-498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es </a:t>
            </a:r>
            <a:r>
              <a:rPr lang="en-US" sz="6154" spc="-498" dirty="0" err="1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lograr</a:t>
            </a:r>
            <a:r>
              <a:rPr lang="en-US" sz="6154" spc="-498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un Centro </a:t>
            </a:r>
          </a:p>
          <a:p>
            <a:pPr algn="ctr">
              <a:lnSpc>
                <a:spcPct val="150000"/>
              </a:lnSpc>
            </a:pPr>
            <a:r>
              <a:rPr lang="en-US" sz="8000" spc="-498" dirty="0">
                <a:solidFill>
                  <a:srgbClr val="01543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PASP</a:t>
            </a:r>
            <a:endParaRPr lang="en-US" sz="6154" spc="-498" dirty="0">
              <a:solidFill>
                <a:srgbClr val="015438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EFA6DAE-4B5A-40D4-BB59-832067B7527A}"/>
              </a:ext>
            </a:extLst>
          </p:cNvPr>
          <p:cNvGrpSpPr/>
          <p:nvPr/>
        </p:nvGrpSpPr>
        <p:grpSpPr>
          <a:xfrm>
            <a:off x="8915400" y="2933700"/>
            <a:ext cx="5293249" cy="702349"/>
            <a:chOff x="8915400" y="2933700"/>
            <a:chExt cx="5293249" cy="702349"/>
          </a:xfrm>
        </p:grpSpPr>
        <p:grpSp>
          <p:nvGrpSpPr>
            <p:cNvPr id="18" name="Group 18"/>
            <p:cNvGrpSpPr/>
            <p:nvPr/>
          </p:nvGrpSpPr>
          <p:grpSpPr>
            <a:xfrm>
              <a:off x="9138020" y="3013730"/>
              <a:ext cx="5070629" cy="622319"/>
              <a:chOff x="0" y="0"/>
              <a:chExt cx="907515" cy="11137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07515" cy="111379"/>
              </a:xfrm>
              <a:custGeom>
                <a:avLst/>
                <a:gdLst/>
                <a:ahLst/>
                <a:cxnLst/>
                <a:rect l="l" t="t" r="r" b="b"/>
                <a:pathLst>
                  <a:path w="907515" h="111379">
                    <a:moveTo>
                      <a:pt x="55690" y="0"/>
                    </a:moveTo>
                    <a:lnTo>
                      <a:pt x="851826" y="0"/>
                    </a:lnTo>
                    <a:cubicBezTo>
                      <a:pt x="882582" y="0"/>
                      <a:pt x="907515" y="24933"/>
                      <a:pt x="907515" y="55690"/>
                    </a:cubicBezTo>
                    <a:lnTo>
                      <a:pt x="907515" y="55690"/>
                    </a:lnTo>
                    <a:cubicBezTo>
                      <a:pt x="907515" y="70460"/>
                      <a:pt x="901648" y="84624"/>
                      <a:pt x="891204" y="95068"/>
                    </a:cubicBezTo>
                    <a:cubicBezTo>
                      <a:pt x="880760" y="105512"/>
                      <a:pt x="866595" y="111379"/>
                      <a:pt x="851826" y="111379"/>
                    </a:cubicBezTo>
                    <a:lnTo>
                      <a:pt x="55690" y="111379"/>
                    </a:lnTo>
                    <a:cubicBezTo>
                      <a:pt x="24933" y="111379"/>
                      <a:pt x="0" y="86446"/>
                      <a:pt x="0" y="55690"/>
                    </a:cubicBezTo>
                    <a:lnTo>
                      <a:pt x="0" y="55690"/>
                    </a:lnTo>
                    <a:cubicBezTo>
                      <a:pt x="0" y="24933"/>
                      <a:pt x="24933" y="0"/>
                      <a:pt x="55690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907515" cy="1590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8915400" y="2933700"/>
              <a:ext cx="700631" cy="700631"/>
            </a:xfrm>
            <a:custGeom>
              <a:avLst/>
              <a:gdLst/>
              <a:ahLst/>
              <a:cxnLst/>
              <a:rect l="l" t="t" r="r" b="b"/>
              <a:pathLst>
                <a:path w="700631" h="700631">
                  <a:moveTo>
                    <a:pt x="0" y="0"/>
                  </a:moveTo>
                  <a:lnTo>
                    <a:pt x="700632" y="0"/>
                  </a:lnTo>
                  <a:lnTo>
                    <a:pt x="700632" y="700631"/>
                  </a:lnTo>
                  <a:lnTo>
                    <a:pt x="0" y="700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10409890" y="3117602"/>
              <a:ext cx="2287288" cy="445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82"/>
                </a:lnSpc>
              </a:pPr>
              <a:r>
                <a:rPr lang="en-US" sz="263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Pedagógico</a:t>
              </a:r>
              <a:endParaRPr lang="en-US" sz="263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565D057E-B564-4811-82F0-557B910CA88B}"/>
              </a:ext>
            </a:extLst>
          </p:cNvPr>
          <p:cNvGrpSpPr/>
          <p:nvPr/>
        </p:nvGrpSpPr>
        <p:grpSpPr>
          <a:xfrm>
            <a:off x="8958538" y="8070453"/>
            <a:ext cx="5250111" cy="700631"/>
            <a:chOff x="8958538" y="8070453"/>
            <a:chExt cx="5250111" cy="700631"/>
          </a:xfrm>
        </p:grpSpPr>
        <p:grpSp>
          <p:nvGrpSpPr>
            <p:cNvPr id="21" name="Group 21"/>
            <p:cNvGrpSpPr/>
            <p:nvPr/>
          </p:nvGrpSpPr>
          <p:grpSpPr>
            <a:xfrm>
              <a:off x="9144000" y="8070453"/>
              <a:ext cx="5064649" cy="611033"/>
              <a:chOff x="0" y="0"/>
              <a:chExt cx="906445" cy="10936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06445" cy="109360"/>
              </a:xfrm>
              <a:custGeom>
                <a:avLst/>
                <a:gdLst/>
                <a:ahLst/>
                <a:cxnLst/>
                <a:rect l="l" t="t" r="r" b="b"/>
                <a:pathLst>
                  <a:path w="906445" h="109360">
                    <a:moveTo>
                      <a:pt x="54680" y="0"/>
                    </a:moveTo>
                    <a:lnTo>
                      <a:pt x="851765" y="0"/>
                    </a:lnTo>
                    <a:cubicBezTo>
                      <a:pt x="881964" y="0"/>
                      <a:pt x="906445" y="24481"/>
                      <a:pt x="906445" y="54680"/>
                    </a:cubicBezTo>
                    <a:lnTo>
                      <a:pt x="906445" y="54680"/>
                    </a:lnTo>
                    <a:cubicBezTo>
                      <a:pt x="906445" y="84879"/>
                      <a:pt x="881964" y="109360"/>
                      <a:pt x="851765" y="109360"/>
                    </a:cubicBezTo>
                    <a:lnTo>
                      <a:pt x="54680" y="109360"/>
                    </a:lnTo>
                    <a:cubicBezTo>
                      <a:pt x="24481" y="109360"/>
                      <a:pt x="0" y="84879"/>
                      <a:pt x="0" y="54680"/>
                    </a:cubicBezTo>
                    <a:lnTo>
                      <a:pt x="0" y="54680"/>
                    </a:lnTo>
                    <a:cubicBezTo>
                      <a:pt x="0" y="24481"/>
                      <a:pt x="24481" y="0"/>
                      <a:pt x="54680" y="0"/>
                    </a:cubicBezTo>
                    <a:close/>
                  </a:path>
                </a:pathLst>
              </a:custGeom>
              <a:solidFill>
                <a:srgbClr val="015438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906445" cy="1569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8958538" y="8070453"/>
              <a:ext cx="700631" cy="700631"/>
            </a:xfrm>
            <a:custGeom>
              <a:avLst/>
              <a:gdLst/>
              <a:ahLst/>
              <a:cxnLst/>
              <a:rect l="l" t="t" r="r" b="b"/>
              <a:pathLst>
                <a:path w="700631" h="700631">
                  <a:moveTo>
                    <a:pt x="0" y="0"/>
                  </a:moveTo>
                  <a:lnTo>
                    <a:pt x="700631" y="0"/>
                  </a:lnTo>
                  <a:lnTo>
                    <a:pt x="700631" y="700631"/>
                  </a:lnTo>
                  <a:lnTo>
                    <a:pt x="0" y="700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0628107" y="8114542"/>
              <a:ext cx="2221696" cy="475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60"/>
                </a:lnSpc>
              </a:pPr>
              <a:r>
                <a:rPr lang="en-US" sz="2828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Productivo</a:t>
              </a:r>
              <a:endParaRPr lang="en-US" sz="282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2" name="Freeform 42"/>
          <p:cNvSpPr/>
          <p:nvPr/>
        </p:nvSpPr>
        <p:spPr>
          <a:xfrm>
            <a:off x="4691841" y="3014761"/>
            <a:ext cx="2876664" cy="2876664"/>
          </a:xfrm>
          <a:custGeom>
            <a:avLst/>
            <a:gdLst/>
            <a:ahLst/>
            <a:cxnLst/>
            <a:rect l="l" t="t" r="r" b="b"/>
            <a:pathLst>
              <a:path w="2876664" h="2876664">
                <a:moveTo>
                  <a:pt x="0" y="0"/>
                </a:moveTo>
                <a:lnTo>
                  <a:pt x="2876664" y="0"/>
                </a:lnTo>
                <a:lnTo>
                  <a:pt x="2876664" y="2876663"/>
                </a:lnTo>
                <a:lnTo>
                  <a:pt x="0" y="287666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3" name="Group 43"/>
          <p:cNvGrpSpPr/>
          <p:nvPr/>
        </p:nvGrpSpPr>
        <p:grpSpPr>
          <a:xfrm>
            <a:off x="5227356" y="3139797"/>
            <a:ext cx="2493549" cy="249354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 cstate="print"/>
              <a:stretch>
                <a:fillRect t="-73095" b="-49126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215</Words>
  <Application>Microsoft Office PowerPoint</Application>
  <PresentationFormat>Personalizado</PresentationFormat>
  <Paragraphs>45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Montserrat</vt:lpstr>
      <vt:lpstr>Calibri</vt:lpstr>
      <vt:lpstr>League Spartan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AGRARIA SAN RAMÓN</dc:title>
  <cp:lastModifiedBy>ramiro martinez</cp:lastModifiedBy>
  <cp:revision>13</cp:revision>
  <dcterms:created xsi:type="dcterms:W3CDTF">2006-08-16T00:00:00Z</dcterms:created>
  <dcterms:modified xsi:type="dcterms:W3CDTF">2025-10-24T18:36:25Z</dcterms:modified>
  <dc:identifier>DAG1-fCDiNo</dc:identifier>
</cp:coreProperties>
</file>