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Quicksan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3" roundtripDataSignature="AMtx7mjfUczxtoO0vx0wAAckmShgu5FZ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uicksand-regular.fntdata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font" Target="fonts/Quicksa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1" Type="http://schemas.openxmlformats.org/officeDocument/2006/relationships/image" Target="../media/image20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13.jpg"/><Relationship Id="rId7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5" Type="http://schemas.openxmlformats.org/officeDocument/2006/relationships/image" Target="../media/image14.jpg"/><Relationship Id="rId6" Type="http://schemas.openxmlformats.org/officeDocument/2006/relationships/image" Target="../media/image16.jpg"/><Relationship Id="rId7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5"/>
          <p:cNvGrpSpPr/>
          <p:nvPr/>
        </p:nvGrpSpPr>
        <p:grpSpPr>
          <a:xfrm>
            <a:off x="7032960" y="4135052"/>
            <a:ext cx="8024447" cy="1895447"/>
            <a:chOff x="115706" y="-104775"/>
            <a:chExt cx="10699262" cy="2527263"/>
          </a:xfrm>
        </p:grpSpPr>
        <p:cxnSp>
          <p:nvCxnSpPr>
            <p:cNvPr id="85" name="Google Shape;85;p5"/>
            <p:cNvCxnSpPr/>
            <p:nvPr/>
          </p:nvCxnSpPr>
          <p:spPr>
            <a:xfrm>
              <a:off x="115706" y="121479"/>
              <a:ext cx="0" cy="2179529"/>
            </a:xfrm>
            <a:prstGeom prst="straightConnector1">
              <a:avLst/>
            </a:prstGeom>
            <a:noFill/>
            <a:ln cap="flat" cmpd="sng" w="2314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6" name="Google Shape;86;p5"/>
            <p:cNvSpPr txBox="1"/>
            <p:nvPr/>
          </p:nvSpPr>
          <p:spPr>
            <a:xfrm>
              <a:off x="588854" y="-104775"/>
              <a:ext cx="10226114" cy="2527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682"/>
                <a:buFont typeface="Arial"/>
                <a:buNone/>
              </a:pPr>
              <a:r>
                <a:rPr b="1" i="0" lang="en-US" sz="5682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Presentación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79"/>
                <a:buFont typeface="Arial"/>
                <a:buNone/>
              </a:pPr>
              <a:r>
                <a:rPr b="1" i="0" lang="en-US" sz="5379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por Escuelas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5"/>
          <p:cNvSpPr/>
          <p:nvPr/>
        </p:nvSpPr>
        <p:spPr>
          <a:xfrm>
            <a:off x="2829107" y="3691850"/>
            <a:ext cx="3592897" cy="2338649"/>
          </a:xfrm>
          <a:custGeom>
            <a:rect b="b" l="l" r="r" t="t"/>
            <a:pathLst>
              <a:path extrusionOk="0" h="2338649" w="3592897">
                <a:moveTo>
                  <a:pt x="0" y="0"/>
                </a:moveTo>
                <a:lnTo>
                  <a:pt x="3592897" y="0"/>
                </a:lnTo>
                <a:lnTo>
                  <a:pt x="3592897" y="2338649"/>
                </a:lnTo>
                <a:lnTo>
                  <a:pt x="0" y="2338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8" name="Google Shape;88;p5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89" name="Google Shape;89;p5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90" name="Google Shape;90;p5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1" name="Google Shape;91;p5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6"/>
          <p:cNvCxnSpPr/>
          <p:nvPr/>
        </p:nvCxnSpPr>
        <p:spPr>
          <a:xfrm>
            <a:off x="8223482" y="4524507"/>
            <a:ext cx="0" cy="1614900"/>
          </a:xfrm>
          <a:prstGeom prst="straightConnector1">
            <a:avLst/>
          </a:prstGeom>
          <a:noFill/>
          <a:ln cap="flat" cmpd="sng" w="171450">
            <a:solidFill>
              <a:srgbClr val="0E419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7" name="Google Shape;97;p6"/>
          <p:cNvGrpSpPr/>
          <p:nvPr/>
        </p:nvGrpSpPr>
        <p:grpSpPr>
          <a:xfrm>
            <a:off x="47225" y="1065014"/>
            <a:ext cx="8025802" cy="7664456"/>
            <a:chOff x="-210012" y="0"/>
            <a:chExt cx="9329074" cy="8909050"/>
          </a:xfrm>
        </p:grpSpPr>
        <p:sp>
          <p:nvSpPr>
            <p:cNvPr id="98" name="Google Shape;98;p6"/>
            <p:cNvSpPr/>
            <p:nvPr/>
          </p:nvSpPr>
          <p:spPr>
            <a:xfrm>
              <a:off x="-210012" y="2402"/>
              <a:ext cx="9329074" cy="8904246"/>
            </a:xfrm>
            <a:custGeom>
              <a:rect b="b" l="l" r="r" t="t"/>
              <a:pathLst>
                <a:path extrusionOk="0" h="8904246" w="9329074">
                  <a:moveTo>
                    <a:pt x="4664537" y="7123"/>
                  </a:moveTo>
                  <a:cubicBezTo>
                    <a:pt x="3071756" y="0"/>
                    <a:pt x="1596908" y="845651"/>
                    <a:pt x="798454" y="2223865"/>
                  </a:cubicBezTo>
                  <a:cubicBezTo>
                    <a:pt x="0" y="3602079"/>
                    <a:pt x="0" y="5302167"/>
                    <a:pt x="798454" y="6680382"/>
                  </a:cubicBezTo>
                  <a:cubicBezTo>
                    <a:pt x="1596908" y="8058595"/>
                    <a:pt x="3071756" y="8904246"/>
                    <a:pt x="4664537" y="8897123"/>
                  </a:cubicBezTo>
                  <a:cubicBezTo>
                    <a:pt x="6257318" y="8904246"/>
                    <a:pt x="7732166" y="8058595"/>
                    <a:pt x="8530620" y="6680382"/>
                  </a:cubicBezTo>
                  <a:cubicBezTo>
                    <a:pt x="9329074" y="5302167"/>
                    <a:pt x="9329074" y="3602079"/>
                    <a:pt x="8530620" y="2223865"/>
                  </a:cubicBezTo>
                  <a:cubicBezTo>
                    <a:pt x="7732166" y="845651"/>
                    <a:pt x="6257318" y="0"/>
                    <a:pt x="4664537" y="712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63863" y="263805"/>
              <a:ext cx="8781323" cy="8381440"/>
            </a:xfrm>
            <a:custGeom>
              <a:rect b="b" l="l" r="r" t="t"/>
              <a:pathLst>
                <a:path extrusionOk="0" h="8381440" w="8781323">
                  <a:moveTo>
                    <a:pt x="4390662" y="6705"/>
                  </a:moveTo>
                  <a:cubicBezTo>
                    <a:pt x="2891400" y="0"/>
                    <a:pt x="1503147" y="795999"/>
                    <a:pt x="751573" y="2093292"/>
                  </a:cubicBezTo>
                  <a:cubicBezTo>
                    <a:pt x="0" y="3390586"/>
                    <a:pt x="0" y="4990854"/>
                    <a:pt x="751573" y="6288148"/>
                  </a:cubicBezTo>
                  <a:cubicBezTo>
                    <a:pt x="1503147" y="7585441"/>
                    <a:pt x="2891400" y="8381440"/>
                    <a:pt x="4390662" y="8374735"/>
                  </a:cubicBezTo>
                  <a:cubicBezTo>
                    <a:pt x="5889924" y="8381440"/>
                    <a:pt x="7278177" y="7585441"/>
                    <a:pt x="8029751" y="6288148"/>
                  </a:cubicBezTo>
                  <a:cubicBezTo>
                    <a:pt x="8781323" y="4990854"/>
                    <a:pt x="8781323" y="3390586"/>
                    <a:pt x="8029751" y="2093292"/>
                  </a:cubicBezTo>
                  <a:cubicBezTo>
                    <a:pt x="7278177" y="795999"/>
                    <a:pt x="5889924" y="0"/>
                    <a:pt x="4390662" y="670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 </a:t>
              </a:r>
              <a:r>
                <a:rPr lang="en-US" sz="2900"/>
                <a:t>     </a:t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0" y="0"/>
              <a:ext cx="8909050" cy="8909050"/>
            </a:xfrm>
            <a:custGeom>
              <a:rect b="b" l="l" r="r" t="t"/>
              <a:pathLst>
                <a:path extrusionOk="0" h="8909050" w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6"/>
          <p:cNvSpPr txBox="1"/>
          <p:nvPr/>
        </p:nvSpPr>
        <p:spPr>
          <a:xfrm>
            <a:off x="8530442" y="4801850"/>
            <a:ext cx="8728800" cy="3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rPr lang="en-US" sz="3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Escuela Técnica “Juan Pedro Tapié” </a:t>
            </a:r>
            <a:endParaRPr sz="3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t/>
            </a:r>
            <a:endParaRPr sz="3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rPr lang="en-US" sz="3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📍 San Ramón</a:t>
            </a:r>
            <a:endParaRPr sz="3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t/>
            </a:r>
            <a:endParaRPr sz="3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6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03" name="Google Shape;103;p6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04" name="Google Shape;104;p6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5" name="Google Shape;105;p6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6"/>
          <p:cNvSpPr txBox="1"/>
          <p:nvPr/>
        </p:nvSpPr>
        <p:spPr>
          <a:xfrm>
            <a:off x="8530442" y="6063096"/>
            <a:ext cx="8728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13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6" title="aerea.jf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08" y="1304150"/>
            <a:ext cx="7869300" cy="7186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/>
        </p:nvSpPr>
        <p:spPr>
          <a:xfrm>
            <a:off x="1558826" y="341979"/>
            <a:ext cx="81369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53"/>
              <a:buFont typeface="Arial"/>
              <a:buNone/>
            </a:pPr>
            <a:r>
              <a:rPr b="1" i="0" lang="en-US" sz="4953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La Escuela que tenemos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11667725" y="1596379"/>
            <a:ext cx="496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Oferta Educativa 2026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7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15" name="Google Shape;115;p7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16" name="Google Shape;116;p7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7" name="Google Shape;117;p7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8" name="Google Shape;118;p7" title="equip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288" y="1282300"/>
            <a:ext cx="9857589" cy="4341025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" name="Google Shape;119;p7" title="cantida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400" y="5898976"/>
            <a:ext cx="8136901" cy="4173724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" name="Google Shape;120;p7"/>
          <p:cNvSpPr txBox="1"/>
          <p:nvPr/>
        </p:nvSpPr>
        <p:spPr>
          <a:xfrm>
            <a:off x="1200449" y="6256325"/>
            <a:ext cx="67431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416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Cantidad de Estudiantes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9995881" y="7449756"/>
            <a:ext cx="7133400" cy="27699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10555006" y="7861243"/>
            <a:ext cx="6306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Promedio de </a:t>
            </a:r>
            <a:r>
              <a:rPr b="1"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aprobación</a:t>
            </a:r>
            <a:r>
              <a:rPr b="1"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12444403" y="8431373"/>
            <a:ext cx="2527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87%</a:t>
            </a:r>
            <a:endParaRPr b="1" sz="9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7" title="BT.PNG"/>
          <p:cNvPicPr preferRelativeResize="0"/>
          <p:nvPr/>
        </p:nvPicPr>
        <p:blipFill rotWithShape="1">
          <a:blip r:embed="rId6">
            <a:alphaModFix/>
          </a:blip>
          <a:srcRect b="445" l="0" r="0" t="455"/>
          <a:stretch/>
        </p:blipFill>
        <p:spPr>
          <a:xfrm>
            <a:off x="10219502" y="2332651"/>
            <a:ext cx="2527800" cy="2014561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5" name="Google Shape;125;p7" title="BTP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14875" y="2300155"/>
            <a:ext cx="2527800" cy="2063995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7" title="CTT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94826" y="4898850"/>
            <a:ext cx="2568350" cy="2071748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7" name="Google Shape;127;p7" title="EBI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944968" y="4891317"/>
            <a:ext cx="2568356" cy="20640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p7" title="FPB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624466" y="2270771"/>
            <a:ext cx="2540525" cy="2069485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9" name="Google Shape;129;p7" title="RUMBO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724506" y="4933527"/>
            <a:ext cx="2469877" cy="201002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/>
        </p:nvSpPr>
        <p:spPr>
          <a:xfrm>
            <a:off x="1244300" y="1301671"/>
            <a:ext cx="9419600" cy="789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i="0" lang="en-US" sz="4628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Nuestros escenarios de trabajo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8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36" name="Google Shape;136;p8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37" name="Google Shape;137;p8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8" name="Google Shape;138;p8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9" name="Google Shape;139;p8" title="Escenario 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325" y="2340650"/>
            <a:ext cx="6492600" cy="2921681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p8" title="Escenario 3.jpg"/>
          <p:cNvPicPr preferRelativeResize="0"/>
          <p:nvPr/>
        </p:nvPicPr>
        <p:blipFill rotWithShape="1">
          <a:blip r:embed="rId5">
            <a:alphaModFix/>
          </a:blip>
          <a:srcRect b="20761" l="0" r="0" t="10740"/>
          <a:stretch/>
        </p:blipFill>
        <p:spPr>
          <a:xfrm>
            <a:off x="11148600" y="2133838"/>
            <a:ext cx="6492596" cy="3335301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" name="Google Shape;141;p8"/>
          <p:cNvSpPr txBox="1"/>
          <p:nvPr/>
        </p:nvSpPr>
        <p:spPr>
          <a:xfrm>
            <a:off x="1123275" y="5262325"/>
            <a:ext cx="6306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Aulas con innovación tecnológica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11839171" y="9682675"/>
            <a:ext cx="4548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Jornadas de integración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11148600" y="5469150"/>
            <a:ext cx="6306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Talleres diversos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989925" y="9653350"/>
            <a:ext cx="6306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 colaborativo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8" title="escuelas 2.jpg"/>
          <p:cNvPicPr preferRelativeResize="0"/>
          <p:nvPr/>
        </p:nvPicPr>
        <p:blipFill rotWithShape="1">
          <a:blip r:embed="rId6">
            <a:alphaModFix/>
          </a:blip>
          <a:srcRect b="13685" l="0" r="0" t="17751"/>
          <a:stretch/>
        </p:blipFill>
        <p:spPr>
          <a:xfrm>
            <a:off x="10868525" y="6234088"/>
            <a:ext cx="6772673" cy="3496412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" name="Google Shape;146;p8"/>
          <p:cNvSpPr txBox="1"/>
          <p:nvPr/>
        </p:nvSpPr>
        <p:spPr>
          <a:xfrm>
            <a:off x="9862475" y="7807313"/>
            <a:ext cx="3095700" cy="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8" title="Colaborativo.jpg"/>
          <p:cNvPicPr preferRelativeResize="0"/>
          <p:nvPr/>
        </p:nvPicPr>
        <p:blipFill rotWithShape="1">
          <a:blip r:embed="rId7">
            <a:alphaModFix/>
          </a:blip>
          <a:srcRect b="27974" l="0" r="0" t="0"/>
          <a:stretch/>
        </p:blipFill>
        <p:spPr>
          <a:xfrm>
            <a:off x="918488" y="6116838"/>
            <a:ext cx="6772675" cy="3581789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/>
        </p:nvSpPr>
        <p:spPr>
          <a:xfrm>
            <a:off x="823575" y="638855"/>
            <a:ext cx="74967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3"/>
              <a:buFont typeface="Arial"/>
              <a:buNone/>
            </a:pPr>
            <a:r>
              <a:rPr b="1" i="0" lang="en-US" sz="4563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Hacia dónde queremos 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9"/>
          <p:cNvGrpSpPr/>
          <p:nvPr/>
        </p:nvGrpSpPr>
        <p:grpSpPr>
          <a:xfrm>
            <a:off x="12162264" y="389577"/>
            <a:ext cx="5693249" cy="1135370"/>
            <a:chOff x="25400" y="0"/>
            <a:chExt cx="7590998" cy="1513826"/>
          </a:xfrm>
        </p:grpSpPr>
        <p:sp>
          <p:nvSpPr>
            <p:cNvPr id="154" name="Google Shape;154;p9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55" name="Google Shape;155;p9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6" name="Google Shape;156;p9"/>
            <p:cNvSpPr txBox="1"/>
            <p:nvPr/>
          </p:nvSpPr>
          <p:spPr>
            <a:xfrm>
              <a:off x="154627" y="397644"/>
              <a:ext cx="6297300" cy="74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7" name="Google Shape;157;p9" title="W.jpg"/>
          <p:cNvPicPr preferRelativeResize="0"/>
          <p:nvPr/>
        </p:nvPicPr>
        <p:blipFill rotWithShape="1">
          <a:blip r:embed="rId4">
            <a:alphaModFix/>
          </a:blip>
          <a:srcRect b="16543" l="0" r="0" t="5086"/>
          <a:stretch/>
        </p:blipFill>
        <p:spPr>
          <a:xfrm>
            <a:off x="218400" y="3675450"/>
            <a:ext cx="4944900" cy="5167324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p9"/>
          <p:cNvSpPr txBox="1"/>
          <p:nvPr/>
        </p:nvSpPr>
        <p:spPr>
          <a:xfrm>
            <a:off x="575600" y="9019825"/>
            <a:ext cx="3810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Educación de calidad (¿uso del celular?)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6488950" y="4741525"/>
            <a:ext cx="4944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Permanencia de estudiantes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9" title="egresado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4275" y="1576550"/>
            <a:ext cx="6379449" cy="330785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" name="Google Shape;161;p9"/>
          <p:cNvSpPr txBox="1"/>
          <p:nvPr/>
        </p:nvSpPr>
        <p:spPr>
          <a:xfrm>
            <a:off x="6377900" y="9755288"/>
            <a:ext cx="4944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Inclusión educativa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12796800" y="8695975"/>
            <a:ext cx="5491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Participación con la comunidad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9" title="IMM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59500" y="3364998"/>
            <a:ext cx="5255350" cy="5255377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4" name="Google Shape;164;p9" title="Sentimientos.jpg"/>
          <p:cNvPicPr preferRelativeResize="0"/>
          <p:nvPr/>
        </p:nvPicPr>
        <p:blipFill rotWithShape="1">
          <a:blip r:embed="rId7">
            <a:alphaModFix/>
          </a:blip>
          <a:srcRect b="15972" l="0" r="0" t="12337"/>
          <a:stretch/>
        </p:blipFill>
        <p:spPr>
          <a:xfrm>
            <a:off x="6588925" y="5643301"/>
            <a:ext cx="4242675" cy="4125451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