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10287000" cx="18288000"/>
  <p:notesSz cx="6858000" cy="9144000"/>
  <p:embeddedFontLst>
    <p:embeddedFont>
      <p:font typeface="Quicksand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hBTveYzQKaF32CDYjAHd0dvIBG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B75823B-A8D5-43F1-B9C0-71306A88CFF7}">
  <a:tblStyle styleId="{3B75823B-A8D5-43F1-B9C0-71306A88CFF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Quicksand-bold.fntdata"/><Relationship Id="rId12" Type="http://schemas.openxmlformats.org/officeDocument/2006/relationships/font" Target="fonts/Quicksand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9" name="Google Shape;10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1" name="Google Shape;13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5"/>
          <p:cNvGrpSpPr/>
          <p:nvPr/>
        </p:nvGrpSpPr>
        <p:grpSpPr>
          <a:xfrm>
            <a:off x="7032960" y="4135052"/>
            <a:ext cx="8024447" cy="1895447"/>
            <a:chOff x="115706" y="-104775"/>
            <a:chExt cx="10699262" cy="2527263"/>
          </a:xfrm>
        </p:grpSpPr>
        <p:cxnSp>
          <p:nvCxnSpPr>
            <p:cNvPr id="85" name="Google Shape;85;p5"/>
            <p:cNvCxnSpPr/>
            <p:nvPr/>
          </p:nvCxnSpPr>
          <p:spPr>
            <a:xfrm>
              <a:off x="115706" y="121479"/>
              <a:ext cx="0" cy="2179529"/>
            </a:xfrm>
            <a:prstGeom prst="straightConnector1">
              <a:avLst/>
            </a:prstGeom>
            <a:noFill/>
            <a:ln cap="flat" cmpd="sng" w="2314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6" name="Google Shape;86;p5"/>
            <p:cNvSpPr txBox="1"/>
            <p:nvPr/>
          </p:nvSpPr>
          <p:spPr>
            <a:xfrm>
              <a:off x="588854" y="-104775"/>
              <a:ext cx="10226114" cy="25272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2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82"/>
                <a:buFont typeface="Arial"/>
                <a:buNone/>
              </a:pPr>
              <a:r>
                <a:rPr b="1" i="0" lang="en-US" sz="5682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Presentación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399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379"/>
                <a:buFont typeface="Arial"/>
                <a:buNone/>
              </a:pPr>
              <a:r>
                <a:rPr b="1" i="0" lang="en-US" sz="5379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por Escuelas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7" name="Google Shape;87;p5"/>
          <p:cNvSpPr/>
          <p:nvPr/>
        </p:nvSpPr>
        <p:spPr>
          <a:xfrm>
            <a:off x="2829107" y="3691850"/>
            <a:ext cx="3592897" cy="2338649"/>
          </a:xfrm>
          <a:custGeom>
            <a:rect b="b" l="l" r="r" t="t"/>
            <a:pathLst>
              <a:path extrusionOk="0" h="2338649" w="3592897">
                <a:moveTo>
                  <a:pt x="0" y="0"/>
                </a:moveTo>
                <a:lnTo>
                  <a:pt x="3592897" y="0"/>
                </a:lnTo>
                <a:lnTo>
                  <a:pt x="3592897" y="2338649"/>
                </a:lnTo>
                <a:lnTo>
                  <a:pt x="0" y="23386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88" name="Google Shape;88;p5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89" name="Google Shape;89;p5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90" name="Google Shape;90;p5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1" name="Google Shape;91;p5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6"/>
          <p:cNvCxnSpPr/>
          <p:nvPr/>
        </p:nvCxnSpPr>
        <p:spPr>
          <a:xfrm>
            <a:off x="8105916" y="4524507"/>
            <a:ext cx="0" cy="1614788"/>
          </a:xfrm>
          <a:prstGeom prst="straightConnector1">
            <a:avLst/>
          </a:prstGeom>
          <a:noFill/>
          <a:ln cap="flat" cmpd="sng" w="171450">
            <a:solidFill>
              <a:srgbClr val="0E4194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7" name="Google Shape;97;p6"/>
          <p:cNvGrpSpPr/>
          <p:nvPr/>
        </p:nvGrpSpPr>
        <p:grpSpPr>
          <a:xfrm>
            <a:off x="-2" y="1596385"/>
            <a:ext cx="8025505" cy="7664172"/>
            <a:chOff x="-210012" y="0"/>
            <a:chExt cx="9329074" cy="8909050"/>
          </a:xfrm>
        </p:grpSpPr>
        <p:sp>
          <p:nvSpPr>
            <p:cNvPr id="98" name="Google Shape;98;p6"/>
            <p:cNvSpPr/>
            <p:nvPr/>
          </p:nvSpPr>
          <p:spPr>
            <a:xfrm>
              <a:off x="-210012" y="2402"/>
              <a:ext cx="9329074" cy="8904246"/>
            </a:xfrm>
            <a:custGeom>
              <a:rect b="b" l="l" r="r" t="t"/>
              <a:pathLst>
                <a:path extrusionOk="0" h="8904246" w="9329074">
                  <a:moveTo>
                    <a:pt x="4664537" y="7123"/>
                  </a:moveTo>
                  <a:cubicBezTo>
                    <a:pt x="3071756" y="0"/>
                    <a:pt x="1596908" y="845651"/>
                    <a:pt x="798454" y="2223865"/>
                  </a:cubicBezTo>
                  <a:cubicBezTo>
                    <a:pt x="0" y="3602079"/>
                    <a:pt x="0" y="5302167"/>
                    <a:pt x="798454" y="6680382"/>
                  </a:cubicBezTo>
                  <a:cubicBezTo>
                    <a:pt x="1596908" y="8058595"/>
                    <a:pt x="3071756" y="8904246"/>
                    <a:pt x="4664537" y="8897123"/>
                  </a:cubicBezTo>
                  <a:cubicBezTo>
                    <a:pt x="6257318" y="8904246"/>
                    <a:pt x="7732166" y="8058595"/>
                    <a:pt x="8530620" y="6680382"/>
                  </a:cubicBezTo>
                  <a:cubicBezTo>
                    <a:pt x="9329074" y="5302167"/>
                    <a:pt x="9329074" y="3602079"/>
                    <a:pt x="8530620" y="2223865"/>
                  </a:cubicBezTo>
                  <a:cubicBezTo>
                    <a:pt x="7732166" y="845651"/>
                    <a:pt x="6257318" y="0"/>
                    <a:pt x="4664537" y="7123"/>
                  </a:cubicBez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63863" y="263805"/>
              <a:ext cx="8781323" cy="8381440"/>
            </a:xfrm>
            <a:custGeom>
              <a:rect b="b" l="l" r="r" t="t"/>
              <a:pathLst>
                <a:path extrusionOk="0" h="8381440" w="8781323">
                  <a:moveTo>
                    <a:pt x="4390662" y="6705"/>
                  </a:moveTo>
                  <a:cubicBezTo>
                    <a:pt x="2891400" y="0"/>
                    <a:pt x="1503147" y="795999"/>
                    <a:pt x="751573" y="2093292"/>
                  </a:cubicBezTo>
                  <a:cubicBezTo>
                    <a:pt x="0" y="3390586"/>
                    <a:pt x="0" y="4990854"/>
                    <a:pt x="751573" y="6288148"/>
                  </a:cubicBezTo>
                  <a:cubicBezTo>
                    <a:pt x="1503147" y="7585441"/>
                    <a:pt x="2891400" y="8381440"/>
                    <a:pt x="4390662" y="8374735"/>
                  </a:cubicBezTo>
                  <a:cubicBezTo>
                    <a:pt x="5889924" y="8381440"/>
                    <a:pt x="7278177" y="7585441"/>
                    <a:pt x="8029751" y="6288148"/>
                  </a:cubicBezTo>
                  <a:cubicBezTo>
                    <a:pt x="8781323" y="4990854"/>
                    <a:pt x="8781323" y="3390586"/>
                    <a:pt x="8029751" y="2093292"/>
                  </a:cubicBezTo>
                  <a:cubicBezTo>
                    <a:pt x="7278177" y="795999"/>
                    <a:pt x="5889924" y="0"/>
                    <a:pt x="4390662" y="6705"/>
                  </a:cubicBez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0" y="0"/>
              <a:ext cx="8909050" cy="8909050"/>
            </a:xfrm>
            <a:custGeom>
              <a:rect b="b" l="l" r="r" t="t"/>
              <a:pathLst>
                <a:path extrusionOk="0" h="8909050" w="8909050">
                  <a:moveTo>
                    <a:pt x="4454525" y="8909050"/>
                  </a:moveTo>
                  <a:cubicBezTo>
                    <a:pt x="3264662" y="8909050"/>
                    <a:pt x="2146046" y="8445500"/>
                    <a:pt x="1304544" y="7603744"/>
                  </a:cubicBezTo>
                  <a:cubicBezTo>
                    <a:pt x="895477" y="7194550"/>
                    <a:pt x="574294" y="6718173"/>
                    <a:pt x="350012" y="6187694"/>
                  </a:cubicBezTo>
                  <a:cubicBezTo>
                    <a:pt x="117729" y="5638673"/>
                    <a:pt x="0" y="5055489"/>
                    <a:pt x="0" y="4454525"/>
                  </a:cubicBezTo>
                  <a:cubicBezTo>
                    <a:pt x="0" y="3854704"/>
                    <a:pt x="117475" y="3272282"/>
                    <a:pt x="349377" y="2723642"/>
                  </a:cubicBezTo>
                  <a:cubicBezTo>
                    <a:pt x="573405" y="2193163"/>
                    <a:pt x="894207" y="1716786"/>
                    <a:pt x="1302766" y="1307338"/>
                  </a:cubicBezTo>
                  <a:cubicBezTo>
                    <a:pt x="2144141" y="464312"/>
                    <a:pt x="3263519" y="0"/>
                    <a:pt x="4454525" y="0"/>
                  </a:cubicBezTo>
                  <a:cubicBezTo>
                    <a:pt x="5055362" y="0"/>
                    <a:pt x="5638419" y="117729"/>
                    <a:pt x="6187440" y="350012"/>
                  </a:cubicBezTo>
                  <a:cubicBezTo>
                    <a:pt x="6717792" y="574294"/>
                    <a:pt x="7194296" y="895477"/>
                    <a:pt x="7603490" y="1304544"/>
                  </a:cubicBezTo>
                  <a:cubicBezTo>
                    <a:pt x="8445373" y="2146046"/>
                    <a:pt x="8909050" y="3264789"/>
                    <a:pt x="8909050" y="4454652"/>
                  </a:cubicBezTo>
                  <a:cubicBezTo>
                    <a:pt x="8909050" y="5644769"/>
                    <a:pt x="8445246" y="6763766"/>
                    <a:pt x="7602982" y="7605268"/>
                  </a:cubicBezTo>
                  <a:cubicBezTo>
                    <a:pt x="7193789" y="8014208"/>
                    <a:pt x="6717285" y="8335138"/>
                    <a:pt x="6186932" y="8559419"/>
                  </a:cubicBezTo>
                  <a:cubicBezTo>
                    <a:pt x="5637911" y="8791321"/>
                    <a:pt x="5055108" y="8909050"/>
                    <a:pt x="4454525" y="8909050"/>
                  </a:cubicBezTo>
                  <a:close/>
                  <a:moveTo>
                    <a:pt x="4454525" y="19050"/>
                  </a:moveTo>
                  <a:cubicBezTo>
                    <a:pt x="3268599" y="19050"/>
                    <a:pt x="2154047" y="481330"/>
                    <a:pt x="1316228" y="1320800"/>
                  </a:cubicBezTo>
                  <a:cubicBezTo>
                    <a:pt x="909447" y="1728343"/>
                    <a:pt x="590042" y="2202815"/>
                    <a:pt x="366903" y="2731008"/>
                  </a:cubicBezTo>
                  <a:cubicBezTo>
                    <a:pt x="136017" y="3277362"/>
                    <a:pt x="19050" y="3857244"/>
                    <a:pt x="19050" y="4454525"/>
                  </a:cubicBezTo>
                  <a:cubicBezTo>
                    <a:pt x="19050" y="5052949"/>
                    <a:pt x="136271" y="5633593"/>
                    <a:pt x="367538" y="6180328"/>
                  </a:cubicBezTo>
                  <a:cubicBezTo>
                    <a:pt x="590931" y="6708522"/>
                    <a:pt x="910717" y="7182866"/>
                    <a:pt x="1318006" y="7590282"/>
                  </a:cubicBezTo>
                  <a:cubicBezTo>
                    <a:pt x="2155825" y="8428355"/>
                    <a:pt x="3269742" y="8890000"/>
                    <a:pt x="4454525" y="8890000"/>
                  </a:cubicBezTo>
                  <a:cubicBezTo>
                    <a:pt x="5052568" y="8890000"/>
                    <a:pt x="5632958" y="8772779"/>
                    <a:pt x="6179439" y="8541766"/>
                  </a:cubicBezTo>
                  <a:cubicBezTo>
                    <a:pt x="6707632" y="8318500"/>
                    <a:pt x="7181977" y="7998841"/>
                    <a:pt x="7589520" y="7591679"/>
                  </a:cubicBezTo>
                  <a:cubicBezTo>
                    <a:pt x="8428101" y="6753733"/>
                    <a:pt x="8890000" y="5639562"/>
                    <a:pt x="8890000" y="4454525"/>
                  </a:cubicBezTo>
                  <a:cubicBezTo>
                    <a:pt x="8890000" y="3269742"/>
                    <a:pt x="8428355" y="2155825"/>
                    <a:pt x="7590028" y="1317879"/>
                  </a:cubicBezTo>
                  <a:cubicBezTo>
                    <a:pt x="7182612" y="910590"/>
                    <a:pt x="6708140" y="590931"/>
                    <a:pt x="6180074" y="367538"/>
                  </a:cubicBezTo>
                  <a:cubicBezTo>
                    <a:pt x="5633339" y="136271"/>
                    <a:pt x="5052822" y="19050"/>
                    <a:pt x="4454525" y="19050"/>
                  </a:cubicBezTo>
                  <a:close/>
                  <a:moveTo>
                    <a:pt x="4454525" y="8648065"/>
                  </a:moveTo>
                  <a:cubicBezTo>
                    <a:pt x="3334385" y="8648065"/>
                    <a:pt x="2281301" y="8211693"/>
                    <a:pt x="1489075" y="7419213"/>
                  </a:cubicBezTo>
                  <a:cubicBezTo>
                    <a:pt x="697103" y="6626987"/>
                    <a:pt x="260985" y="5574157"/>
                    <a:pt x="260985" y="4454525"/>
                  </a:cubicBezTo>
                  <a:cubicBezTo>
                    <a:pt x="260985" y="3889756"/>
                    <a:pt x="371602" y="3341497"/>
                    <a:pt x="589788" y="2824988"/>
                  </a:cubicBezTo>
                  <a:cubicBezTo>
                    <a:pt x="800735" y="2325624"/>
                    <a:pt x="1102741" y="1877060"/>
                    <a:pt x="1487297" y="1491742"/>
                  </a:cubicBezTo>
                  <a:cubicBezTo>
                    <a:pt x="2279396" y="698119"/>
                    <a:pt x="3333242" y="260985"/>
                    <a:pt x="4454398" y="260985"/>
                  </a:cubicBezTo>
                  <a:cubicBezTo>
                    <a:pt x="5573776" y="260985"/>
                    <a:pt x="6626606" y="697103"/>
                    <a:pt x="7418832" y="1488948"/>
                  </a:cubicBezTo>
                  <a:cubicBezTo>
                    <a:pt x="8211438" y="2281174"/>
                    <a:pt x="8647937" y="3334385"/>
                    <a:pt x="8647937" y="4454398"/>
                  </a:cubicBezTo>
                  <a:cubicBezTo>
                    <a:pt x="8647937" y="5574792"/>
                    <a:pt x="8211311" y="6628130"/>
                    <a:pt x="7418450" y="7420356"/>
                  </a:cubicBezTo>
                  <a:cubicBezTo>
                    <a:pt x="6626225" y="8212074"/>
                    <a:pt x="5573522" y="8648065"/>
                    <a:pt x="4454525" y="8648065"/>
                  </a:cubicBezTo>
                  <a:close/>
                  <a:moveTo>
                    <a:pt x="4454525" y="280035"/>
                  </a:moveTo>
                  <a:cubicBezTo>
                    <a:pt x="3338449" y="280035"/>
                    <a:pt x="2289429" y="715137"/>
                    <a:pt x="1500886" y="1505204"/>
                  </a:cubicBezTo>
                  <a:cubicBezTo>
                    <a:pt x="713613" y="2294001"/>
                    <a:pt x="280035" y="3341370"/>
                    <a:pt x="280035" y="4454525"/>
                  </a:cubicBezTo>
                  <a:cubicBezTo>
                    <a:pt x="280035" y="5569077"/>
                    <a:pt x="714248" y="6617081"/>
                    <a:pt x="1502537" y="7405751"/>
                  </a:cubicBezTo>
                  <a:cubicBezTo>
                    <a:pt x="2291080" y="8194548"/>
                    <a:pt x="3339465" y="8629015"/>
                    <a:pt x="4454525" y="8629015"/>
                  </a:cubicBezTo>
                  <a:cubicBezTo>
                    <a:pt x="5568442" y="8629015"/>
                    <a:pt x="6616319" y="8195056"/>
                    <a:pt x="7405116" y="7407021"/>
                  </a:cubicBezTo>
                  <a:cubicBezTo>
                    <a:pt x="8194422" y="6618477"/>
                    <a:pt x="8629015" y="5569839"/>
                    <a:pt x="8629015" y="4454525"/>
                  </a:cubicBezTo>
                  <a:cubicBezTo>
                    <a:pt x="8629015" y="3339465"/>
                    <a:pt x="8194548" y="2291080"/>
                    <a:pt x="7405497" y="1502537"/>
                  </a:cubicBezTo>
                  <a:cubicBezTo>
                    <a:pt x="6616827" y="714121"/>
                    <a:pt x="5568823" y="280035"/>
                    <a:pt x="4454525" y="280035"/>
                  </a:cubicBez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101;p6"/>
          <p:cNvSpPr txBox="1"/>
          <p:nvPr/>
        </p:nvSpPr>
        <p:spPr>
          <a:xfrm>
            <a:off x="8530442" y="4801850"/>
            <a:ext cx="8728858" cy="11446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13"/>
              <a:buFont typeface="Arial"/>
              <a:buNone/>
            </a:pPr>
            <a:r>
              <a:rPr b="1" i="0" lang="en-US" sz="531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ESCUELA TÉCNICA PANDO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6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03" name="Google Shape;103;p6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04" name="Google Shape;104;p6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5" name="Google Shape;105;p6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6" name="Google Shape;106;p6"/>
          <p:cNvSpPr txBox="1"/>
          <p:nvPr/>
        </p:nvSpPr>
        <p:spPr>
          <a:xfrm>
            <a:off x="8530442" y="6063096"/>
            <a:ext cx="8728858" cy="20682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ANEXO SUÁREZ CASARINO</a:t>
            </a:r>
            <a:endParaRPr/>
          </a:p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ANEXO POLO TECNOLÓGICO PANDO</a:t>
            </a:r>
            <a:endParaRPr/>
          </a:p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ANEXO  BERRO</a:t>
            </a:r>
            <a:endParaRPr/>
          </a:p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ANEXO TOTORAL DEL SAUCE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"/>
          <p:cNvSpPr txBox="1"/>
          <p:nvPr/>
        </p:nvSpPr>
        <p:spPr>
          <a:xfrm>
            <a:off x="1033552" y="335022"/>
            <a:ext cx="8136831" cy="848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53"/>
              <a:buFont typeface="Arial"/>
              <a:buNone/>
            </a:pPr>
            <a:r>
              <a:rPr b="1" i="0" lang="en-US" sz="495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La Escuela que tenemos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7"/>
          <p:cNvSpPr txBox="1"/>
          <p:nvPr/>
        </p:nvSpPr>
        <p:spPr>
          <a:xfrm>
            <a:off x="493391" y="3977567"/>
            <a:ext cx="16808020" cy="689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Oferta Educativa 2026:  </a:t>
            </a:r>
            <a:r>
              <a:rPr b="0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FPB – RUMBO - EBI – BT – BTP – CTT = 95 grupos en Total 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7"/>
          <p:cNvSpPr txBox="1"/>
          <p:nvPr/>
        </p:nvSpPr>
        <p:spPr>
          <a:xfrm>
            <a:off x="493391" y="1596385"/>
            <a:ext cx="11551480" cy="20682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Directora Prof. Dra. Sandra Duplajd. 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Subdirectoras  Prof. Eugenia Rodriguez y Prof. Ana Vila. 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1857 Estudiantes en total con los 4 Anexos.</a:t>
            </a:r>
            <a:endParaRPr b="1" i="0" sz="3200" u="none" cap="none" strike="noStrike">
              <a:solidFill>
                <a:srgbClr val="0E41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7"/>
          <p:cNvSpPr txBox="1"/>
          <p:nvPr/>
        </p:nvSpPr>
        <p:spPr>
          <a:xfrm>
            <a:off x="493391" y="4666987"/>
            <a:ext cx="16380125" cy="20682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Personal:</a:t>
            </a:r>
            <a:r>
              <a:rPr b="0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  20 Adscriptos, 6 RET, 2 DOA, 1 Coordinador pedagógico, 1 Psicóloga y  2 Educadores (Suarez).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Indicadores de aprobación por nivel educativo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5" name="Google Shape;115;p7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16" name="Google Shape;116;p7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17" name="Google Shape;117;p7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8" name="Google Shape;118;p7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119" name="Google Shape;119;p7"/>
          <p:cNvGraphicFramePr/>
          <p:nvPr/>
        </p:nvGraphicFramePr>
        <p:xfrm>
          <a:off x="838200" y="699389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{3B75823B-A8D5-43F1-B9C0-71306A88CFF7}</a:tableStyleId>
              </a:tblPr>
              <a:tblGrid>
                <a:gridCol w="3905250"/>
                <a:gridCol w="3600450"/>
                <a:gridCol w="49911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200" u="none" cap="none" strike="noStrike"/>
                        <a:t>CURSO</a:t>
                      </a:r>
                      <a:endParaRPr b="1"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200" u="none" cap="none" strike="noStrike"/>
                        <a:t>2023</a:t>
                      </a:r>
                      <a:endParaRPr b="1"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200" u="none" cap="none" strike="noStrike"/>
                        <a:t>2024</a:t>
                      </a:r>
                      <a:endParaRPr b="1" sz="32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FPB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61,36 %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EBI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81.89 % 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EMS: 2023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62,35 % 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75,24 %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</a:tr>
              <a:tr h="21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CTT: 2023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83%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E419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87%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"/>
          <p:cNvSpPr txBox="1"/>
          <p:nvPr/>
        </p:nvSpPr>
        <p:spPr>
          <a:xfrm>
            <a:off x="1412742" y="1596385"/>
            <a:ext cx="9419600" cy="86360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i="0" lang="en-US" sz="4628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Nuestros escenarios de trabajo</a:t>
            </a:r>
            <a:endParaRPr b="1" i="0" sz="4628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Proyecto de Centro.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Reunión de Delegados mensuales.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Consejo de Participación.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Jornadas de integración.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Participación en eventos solicitados por la comunidad.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Participación en talleres ofrecidos por la comunidad.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Participación en concursos.</a:t>
            </a:r>
            <a:endParaRPr/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E419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" name="Google Shape;125;p8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26" name="Google Shape;126;p8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27" name="Google Shape;127;p8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8" name="Google Shape;128;p8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"/>
          <p:cNvSpPr txBox="1"/>
          <p:nvPr/>
        </p:nvSpPr>
        <p:spPr>
          <a:xfrm>
            <a:off x="1367500" y="1163675"/>
            <a:ext cx="14363700" cy="91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b="1" i="0" lang="en-US" sz="4563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Hacia dónde queremos ir</a:t>
            </a:r>
            <a:endParaRPr b="1" i="0" sz="4563" u="none" cap="none" strike="noStrike">
              <a:solidFill>
                <a:srgbClr val="0E419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i="0" sz="4563" u="none" cap="none" strike="noStrike">
              <a:solidFill>
                <a:srgbClr val="0E419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Por ser la Escuela más grande de Canelones aspiramos a aumentar los recursos humanos profesionales.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E419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Obtener la </a:t>
            </a:r>
            <a:r>
              <a:rPr b="1" lang="en-US" sz="3200">
                <a:solidFill>
                  <a:srgbClr val="0E4194"/>
                </a:solidFill>
              </a:rPr>
              <a:t>categoría</a:t>
            </a: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 de Escuela Superior.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E419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Lograr un espacio edilicio para los estudiantes que les permita cumplir con sus actividades académicas.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E419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Aumentar la </a:t>
            </a:r>
            <a:r>
              <a:rPr b="1" lang="en-US" sz="3200">
                <a:solidFill>
                  <a:srgbClr val="0E4194"/>
                </a:solidFill>
              </a:rPr>
              <a:t>participación</a:t>
            </a:r>
            <a:r>
              <a:rPr b="1" i="0" lang="en-US" sz="3200" u="none" cap="none" strike="noStrike">
                <a:solidFill>
                  <a:srgbClr val="0E4194"/>
                </a:solidFill>
                <a:latin typeface="Arial"/>
                <a:ea typeface="Arial"/>
                <a:cs typeface="Arial"/>
                <a:sym typeface="Arial"/>
              </a:rPr>
              <a:t> con la comunidad.</a:t>
            </a:r>
            <a:endParaRPr/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4" name="Google Shape;134;p9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35" name="Google Shape;135;p9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36" name="Google Shape;136;p9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7" name="Google Shape;137;p9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