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Quicksan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3" roundtripDataSignature="AMtx7mjOTPvvewoyNCwoch37RDu0BT8+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icksand-regular.fntdata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font" Target="fonts/Quicksa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"/>
          <p:cNvGrpSpPr/>
          <p:nvPr/>
        </p:nvGrpSpPr>
        <p:grpSpPr>
          <a:xfrm>
            <a:off x="7032960" y="4135052"/>
            <a:ext cx="8024447" cy="1895447"/>
            <a:chOff x="115706" y="-104775"/>
            <a:chExt cx="10699262" cy="2527263"/>
          </a:xfrm>
        </p:grpSpPr>
        <p:cxnSp>
          <p:nvCxnSpPr>
            <p:cNvPr id="85" name="Google Shape;85;p5"/>
            <p:cNvCxnSpPr/>
            <p:nvPr/>
          </p:nvCxnSpPr>
          <p:spPr>
            <a:xfrm>
              <a:off x="115706" y="121479"/>
              <a:ext cx="0" cy="2179529"/>
            </a:xfrm>
            <a:prstGeom prst="straightConnector1">
              <a:avLst/>
            </a:prstGeom>
            <a:noFill/>
            <a:ln cap="flat" cmpd="sng" w="2314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6" name="Google Shape;86;p5"/>
            <p:cNvSpPr txBox="1"/>
            <p:nvPr/>
          </p:nvSpPr>
          <p:spPr>
            <a:xfrm>
              <a:off x="588854" y="-104775"/>
              <a:ext cx="10226114" cy="2527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82"/>
                <a:buFont typeface="Arial"/>
                <a:buNone/>
              </a:pPr>
              <a:r>
                <a:rPr b="1" i="0" lang="en-US" sz="5682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Presentación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79"/>
                <a:buFont typeface="Arial"/>
                <a:buNone/>
              </a:pPr>
              <a:r>
                <a:rPr b="1" i="0" lang="en-US" sz="5379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por Escuelas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5"/>
          <p:cNvSpPr/>
          <p:nvPr/>
        </p:nvSpPr>
        <p:spPr>
          <a:xfrm>
            <a:off x="2829107" y="3691850"/>
            <a:ext cx="3592897" cy="2338649"/>
          </a:xfrm>
          <a:custGeom>
            <a:rect b="b" l="l" r="r" t="t"/>
            <a:pathLst>
              <a:path extrusionOk="0" h="2338649" w="3592897">
                <a:moveTo>
                  <a:pt x="0" y="0"/>
                </a:moveTo>
                <a:lnTo>
                  <a:pt x="3592897" y="0"/>
                </a:lnTo>
                <a:lnTo>
                  <a:pt x="3592897" y="2338649"/>
                </a:lnTo>
                <a:lnTo>
                  <a:pt x="0" y="2338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" name="Google Shape;88;p5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89" name="Google Shape;89;p5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90" name="Google Shape;90;p5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1" name="Google Shape;91;p5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6"/>
          <p:cNvCxnSpPr/>
          <p:nvPr/>
        </p:nvCxnSpPr>
        <p:spPr>
          <a:xfrm>
            <a:off x="8105916" y="4524507"/>
            <a:ext cx="0" cy="1614788"/>
          </a:xfrm>
          <a:prstGeom prst="straightConnector1">
            <a:avLst/>
          </a:prstGeom>
          <a:noFill/>
          <a:ln cap="flat" cmpd="sng" w="171450">
            <a:solidFill>
              <a:srgbClr val="0E419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6"/>
          <p:cNvSpPr txBox="1"/>
          <p:nvPr/>
        </p:nvSpPr>
        <p:spPr>
          <a:xfrm>
            <a:off x="8445542" y="4350450"/>
            <a:ext cx="8728800" cy="19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b="1" lang="en-US" sz="531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Escuela Técnica Barros Blancos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6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99" name="Google Shape;99;p6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00" name="Google Shape;100;p6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" name="Google Shape;101;p6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6"/>
          <p:cNvSpPr/>
          <p:nvPr/>
        </p:nvSpPr>
        <p:spPr>
          <a:xfrm>
            <a:off x="594150" y="1834950"/>
            <a:ext cx="6883500" cy="6993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6" title="escuela redonda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150" y="1834950"/>
            <a:ext cx="7172150" cy="71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/>
        </p:nvSpPr>
        <p:spPr>
          <a:xfrm>
            <a:off x="1293601" y="685429"/>
            <a:ext cx="8136831" cy="848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53"/>
              <a:buFont typeface="Arial"/>
              <a:buNone/>
            </a:pPr>
            <a:r>
              <a:rPr b="1" i="0" lang="en-US" sz="495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La Escuela que tenemos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1293600" y="3726450"/>
            <a:ext cx="10449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759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Cantidad de Estudiantes</a:t>
            </a:r>
            <a:r>
              <a:rPr b="1" lang="en-US" sz="37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 280</a:t>
            </a:r>
            <a:endParaRPr b="1" sz="3759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1293550" y="4576250"/>
            <a:ext cx="8136900" cy="3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859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Oferta Educativa 2026</a:t>
            </a:r>
            <a:endParaRPr b="1" i="0" sz="3859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27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EBI</a:t>
            </a:r>
            <a:endParaRPr b="1" sz="276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27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BTP Gastronomía</a:t>
            </a:r>
            <a:endParaRPr b="1" sz="276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27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BT Deporte y Recreación</a:t>
            </a:r>
            <a:endParaRPr b="1" sz="276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27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BT Gestión y Administración</a:t>
            </a:r>
            <a:endParaRPr b="1" sz="276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27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FPB Mecánica Automotriz</a:t>
            </a:r>
            <a:endParaRPr b="1" sz="276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27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CTT Recreación</a:t>
            </a:r>
            <a:endParaRPr b="1" sz="276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1468000" y="1596375"/>
            <a:ext cx="8269200" cy="17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859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Equipo de Gestión</a:t>
            </a:r>
            <a:endParaRPr b="1" i="0" sz="3859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lang="en-US" sz="24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Dirección: Mtro.Téco. Alicia Lavega</a:t>
            </a:r>
            <a:endParaRPr sz="246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lang="en-US" sz="24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Secretaría: Claudia Medeiros</a:t>
            </a:r>
            <a:endParaRPr sz="246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8666677" y="3105213"/>
            <a:ext cx="9411900" cy="47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26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Figuras de acompañamiento con las que cuenta el centro</a:t>
            </a:r>
            <a:endParaRPr b="1" i="0" sz="266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lang="en-US" sz="26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5 </a:t>
            </a:r>
            <a:r>
              <a:rPr b="0" i="0" lang="en-US" sz="26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Adscriptos</a:t>
            </a:r>
            <a:r>
              <a:rPr lang="en-US" sz="26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r>
              <a:rPr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6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Andrea Acosta, Natalia Mendez, Diego</a:t>
            </a:r>
            <a:endParaRPr sz="266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lang="en-US" sz="26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                      Velázquez, Andrea Cruz</a:t>
            </a:r>
            <a:r>
              <a:rPr lang="en-US" sz="38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3859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0" i="0" lang="en-US" sz="26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2 Educadores</a:t>
            </a:r>
            <a:r>
              <a:rPr lang="en-US" sz="26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r>
              <a:rPr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0" i="0" lang="en-US" sz="266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Martha Rodr</a:t>
            </a:r>
            <a:r>
              <a:rPr lang="en-US" sz="26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í</a:t>
            </a:r>
            <a:r>
              <a:rPr b="0" i="0" lang="en-US" sz="266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guez, Victoria Soria</a:t>
            </a:r>
            <a:r>
              <a:rPr b="0" i="0" lang="en-US" sz="3859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0" i="0" sz="3859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0" i="0" lang="en-US" sz="26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r>
              <a:rPr lang="en-US" sz="26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0" i="0" lang="en-US" sz="26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RET</a:t>
            </a:r>
            <a:r>
              <a:rPr lang="en-US" sz="26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r>
              <a:rPr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0" i="0" lang="en-US" sz="266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Cintia A</a:t>
            </a:r>
            <a:r>
              <a:rPr lang="en-US" sz="26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ldado, Alcides López, Iael Glejberman</a:t>
            </a:r>
            <a:r>
              <a:rPr lang="en-US" sz="38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3859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lang="en-US" sz="26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r>
              <a:rPr b="0" i="0" lang="en-US" sz="26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DOA</a:t>
            </a:r>
            <a:r>
              <a:rPr lang="en-US" sz="26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r>
              <a:rPr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0" i="0" lang="en-US" sz="266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Patricia Annuitti</a:t>
            </a:r>
            <a:r>
              <a:rPr lang="en-US" sz="3859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3859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0" i="0" lang="en-US" sz="26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Equipo Multidisciplinario</a:t>
            </a:r>
            <a:r>
              <a:rPr lang="en-US" sz="26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r>
              <a:rPr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0" i="0" lang="en-US" sz="266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Clau</a:t>
            </a:r>
            <a:r>
              <a:rPr lang="en-US" sz="26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dia Cabrera, Andrea Gadea</a:t>
            </a:r>
            <a:r>
              <a:rPr b="0" i="0" lang="en-US" sz="3859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1157804" y="8546660"/>
            <a:ext cx="138264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659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Indicadores de aprobación por nivel educativo:</a:t>
            </a: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6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EMB</a:t>
            </a:r>
            <a:r>
              <a:rPr i="0" lang="en-US" sz="266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6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81</a:t>
            </a:r>
            <a:r>
              <a:rPr i="0" lang="en-US" sz="266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estudiantes</a:t>
            </a:r>
            <a:endParaRPr i="0" sz="266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lang="en-US" sz="266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																							  EMS 167 estudiantes</a:t>
            </a:r>
            <a:endParaRPr sz="266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14" name="Google Shape;114;p7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15" name="Google Shape;115;p7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16" name="Google Shape;116;p7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7" name="Google Shape;117;p7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/>
        </p:nvSpPr>
        <p:spPr>
          <a:xfrm>
            <a:off x="1375000" y="700298"/>
            <a:ext cx="92889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i="0" lang="en-US" sz="4628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Nuestros escenarios de trabajo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8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24" name="Google Shape;124;p8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25" name="Google Shape;125;p8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6" name="Google Shape;126;p8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8"/>
          <p:cNvSpPr txBox="1"/>
          <p:nvPr/>
        </p:nvSpPr>
        <p:spPr>
          <a:xfrm>
            <a:off x="1375000" y="1412800"/>
            <a:ext cx="15236400" cy="82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Trabajamos en diversas actividades dentro y fuera del Centro Educativo, como:</a:t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Consejo de Participación y Comisión de Fomento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Reuniones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Padres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“Tu Vooz” Streaming (UCDIE)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Ferias educativas (interciclo y terciaria)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Semana del Corazón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Taller Impulsa (Proyecto de vida)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Charlas Progresa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Charlas Primeros Pasos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Gincana con grupos de deporte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Recibimiento de estudiantes de otros Centros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Jornadas de integración por día del estudiante y día del niño-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Avanza -Plan Aprender Todos- Ceibal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 protocolar fin de año Lectivo, Cambio de abanderados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 de Medallas a Egresados de todos los Planes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Reuniones con UCDIE (Nivel 2), Sala con inspector 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Mesa de inclusión (Enlace educativo).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/>
        </p:nvSpPr>
        <p:spPr>
          <a:xfrm>
            <a:off x="1367500" y="1163680"/>
            <a:ext cx="7496841" cy="779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3"/>
              <a:buFont typeface="Arial"/>
              <a:buNone/>
            </a:pPr>
            <a:r>
              <a:rPr b="1" i="0" lang="en-US" sz="456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Hacia dónde queremos 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9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34" name="Google Shape;134;p9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35" name="Google Shape;135;p9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6" name="Google Shape;136;p9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9"/>
          <p:cNvSpPr txBox="1"/>
          <p:nvPr/>
        </p:nvSpPr>
        <p:spPr>
          <a:xfrm>
            <a:off x="1510800" y="2563250"/>
            <a:ext cx="120864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 objetivo es coadyuvar e implementar la participación y colaboración entre la comunidad educativa, las familias y vecinos en general, para lograr la mejor consecución de los objetivos educativos y alimentarios.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Esperamos: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en la asistencia regular.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Disminución del porcentaje de estudiantes con calificaciones menores a 5.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 en niveles de motivación y participación según encuestas.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de actividades escolares y extracurriculares.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Derivación y acompañamiento efectivo de estudiantes en situación emocional crítica.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